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30"/>
  </p:notesMasterIdLst>
  <p:sldIdLst>
    <p:sldId id="256" r:id="rId2"/>
    <p:sldId id="257" r:id="rId3"/>
    <p:sldId id="258" r:id="rId4"/>
    <p:sldId id="259" r:id="rId5"/>
    <p:sldId id="284" r:id="rId6"/>
    <p:sldId id="307" r:id="rId7"/>
    <p:sldId id="308" r:id="rId8"/>
    <p:sldId id="283" r:id="rId9"/>
    <p:sldId id="260" r:id="rId10"/>
    <p:sldId id="261" r:id="rId11"/>
    <p:sldId id="262" r:id="rId12"/>
    <p:sldId id="263" r:id="rId13"/>
    <p:sldId id="264" r:id="rId14"/>
    <p:sldId id="268" r:id="rId15"/>
    <p:sldId id="269" r:id="rId16"/>
    <p:sldId id="270" r:id="rId17"/>
    <p:sldId id="271" r:id="rId18"/>
    <p:sldId id="273" r:id="rId19"/>
    <p:sldId id="274" r:id="rId20"/>
    <p:sldId id="309" r:id="rId21"/>
    <p:sldId id="275" r:id="rId22"/>
    <p:sldId id="276" r:id="rId23"/>
    <p:sldId id="277" r:id="rId24"/>
    <p:sldId id="278" r:id="rId25"/>
    <p:sldId id="279" r:id="rId26"/>
    <p:sldId id="280" r:id="rId27"/>
    <p:sldId id="281" r:id="rId28"/>
    <p:sldId id="282"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30924B5-2988-463E-B948-7E010850EA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howGuides="1">
      <p:cViewPr varScale="1">
        <p:scale>
          <a:sx n="117" d="100"/>
          <a:sy n="117" d="100"/>
        </p:scale>
        <p:origin x="80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1544524da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21544524da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7" name="Google Shape;47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1544524dac_8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g21544524dac_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1" name="Google Shape;51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8" name="Google Shape;5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1544524dac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6" name="Google Shape;536;g21544524dac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 name="Google Shape;54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0"/>
          <p:cNvSpPr/>
          <p:nvPr/>
        </p:nvSpPr>
        <p:spPr>
          <a:xfrm>
            <a:off x="-24143" y="0"/>
            <a:ext cx="633743" cy="6858000"/>
          </a:xfrm>
          <a:prstGeom prst="rect">
            <a:avLst/>
          </a:prstGeom>
          <a:gradFill>
            <a:gsLst>
              <a:gs pos="0">
                <a:srgbClr val="10CC57"/>
              </a:gs>
              <a:gs pos="100000">
                <a:srgbClr val="017058"/>
              </a:gs>
            </a:gsLst>
            <a:lin ang="5400000" scaled="0"/>
          </a:gra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 name="Google Shape;19;p20"/>
          <p:cNvSpPr/>
          <p:nvPr/>
        </p:nvSpPr>
        <p:spPr>
          <a:xfrm rot="10800000" flipH="1">
            <a:off x="-31247" y="0"/>
            <a:ext cx="633743" cy="6858000"/>
          </a:xfrm>
          <a:prstGeom prst="rect">
            <a:avLst/>
          </a:prstGeom>
          <a:blipFill rotWithShape="1">
            <a:blip r:embed="rId2"/>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20;p20"/>
          <p:cNvSpPr txBox="1"/>
          <p:nvPr/>
        </p:nvSpPr>
        <p:spPr>
          <a:xfrm rot="-5400000">
            <a:off x="-1800908" y="4465666"/>
            <a:ext cx="417306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1;p20"/>
          <p:cNvSpPr>
            <a:spLocks noGrp="1"/>
          </p:cNvSpPr>
          <p:nvPr>
            <p:ph type="ctrTitle"/>
          </p:nvPr>
        </p:nvSpPr>
        <p:spPr>
          <a:xfrm>
            <a:off x="1524000" y="1923591"/>
            <a:ext cx="9144000" cy="2387600"/>
          </a:xfrm>
          <a:prstGeom prst="roundRect">
            <a:avLst>
              <a:gd name="adj" fmla="val 3901"/>
            </a:avLst>
          </a:prstGeom>
          <a:noFill/>
          <a:ln w="25400" cap="flat" cmpd="sng">
            <a:solidFill>
              <a:srgbClr val="10CC57"/>
            </a:solidFill>
            <a:prstDash val="solid"/>
            <a:round/>
            <a:headEnd type="none" w="sm" len="sm"/>
            <a:tailEnd type="none" w="sm" len="sm"/>
          </a:ln>
        </p:spPr>
        <p:txBody>
          <a:bodyPr spcFirstLastPara="1" wrap="square" lIns="91425" tIns="45700" rIns="91425" bIns="45700" anchor="ctr" anchorCtr="0">
            <a:normAutofit/>
          </a:bodyPr>
          <a:lstStyle>
            <a:lvl1pPr lvl="0" algn="ctr">
              <a:lnSpc>
                <a:spcPct val="90000"/>
              </a:lnSpc>
              <a:spcBef>
                <a:spcPts val="0"/>
              </a:spcBef>
              <a:spcAft>
                <a:spcPts val="0"/>
              </a:spcAft>
              <a:buClr>
                <a:srgbClr val="11998E"/>
              </a:buClr>
              <a:buSzPts val="6000"/>
              <a:buFont typeface="Times New Roman" panose="02020603050405020304"/>
              <a:buNone/>
              <a:defRPr sz="6000" b="1">
                <a:solidFill>
                  <a:srgbClr val="11998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4" name="Google Shape;24;p20"/>
          <p:cNvGrpSpPr/>
          <p:nvPr/>
        </p:nvGrpSpPr>
        <p:grpSpPr>
          <a:xfrm>
            <a:off x="11508226" y="243069"/>
            <a:ext cx="546132" cy="546132"/>
            <a:chOff x="11082048" y="197383"/>
            <a:chExt cx="486579" cy="486579"/>
          </a:xfrm>
        </p:grpSpPr>
        <p:sp>
          <p:nvSpPr>
            <p:cNvPr id="25" name="Google Shape;25;p20"/>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 name="Google Shape;26;p20"/>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27" name="Google Shape;27;p20"/>
          <p:cNvGrpSpPr/>
          <p:nvPr/>
        </p:nvGrpSpPr>
        <p:grpSpPr>
          <a:xfrm>
            <a:off x="4479985" y="131938"/>
            <a:ext cx="3232030" cy="768394"/>
            <a:chOff x="4280055" y="84406"/>
            <a:chExt cx="3631889" cy="863458"/>
          </a:xfrm>
        </p:grpSpPr>
        <p:sp>
          <p:nvSpPr>
            <p:cNvPr id="28" name="Google Shape;28;p20"/>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 name="Google Shape;29;p20"/>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 name="Google Shape;30;p20"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31" name="Google Shape;31;p20"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sp>
        <p:nvSpPr>
          <p:cNvPr id="32" name="Google Shape;32;p20"/>
          <p:cNvSpPr txBox="1">
            <a:spLocks noGrp="1"/>
          </p:cNvSpPr>
          <p:nvPr>
            <p:ph type="body" idx="1"/>
          </p:nvPr>
        </p:nvSpPr>
        <p:spPr>
          <a:xfrm>
            <a:off x="1524000" y="5542055"/>
            <a:ext cx="9144000" cy="519113"/>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1800"/>
              <a:buNone/>
              <a:defRPr sz="1800" i="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0"/>
          <p:cNvSpPr>
            <a:spLocks noGrp="1"/>
          </p:cNvSpPr>
          <p:nvPr>
            <p:ph type="body" idx="2"/>
          </p:nvPr>
        </p:nvSpPr>
        <p:spPr>
          <a:xfrm>
            <a:off x="3730283" y="1550070"/>
            <a:ext cx="2365717" cy="381000"/>
          </a:xfrm>
          <a:prstGeom prst="roundRect">
            <a:avLst>
              <a:gd name="adj" fmla="val 8146"/>
            </a:avLst>
          </a:prstGeom>
          <a:gradFill>
            <a:gsLst>
              <a:gs pos="0">
                <a:srgbClr val="017058"/>
              </a:gs>
              <a:gs pos="100000">
                <a:srgbClr val="10CC57"/>
              </a:gs>
            </a:gsLst>
            <a:lin ang="2700000" scaled="0"/>
          </a:gradFill>
          <a:ln>
            <a:noFill/>
          </a:ln>
        </p:spPr>
        <p:txBody>
          <a:bodyPr spcFirstLastPara="1" wrap="square" lIns="91425" tIns="45700" rIns="91425" bIns="45700" anchor="ctr" anchorCtr="0">
            <a:normAutofit/>
          </a:bodyPr>
          <a:lstStyle>
            <a:lvl1pPr marL="457200" lvl="0" indent="-330200" algn="l">
              <a:lnSpc>
                <a:spcPct val="90000"/>
              </a:lnSpc>
              <a:spcBef>
                <a:spcPts val="1000"/>
              </a:spcBef>
              <a:spcAft>
                <a:spcPts val="0"/>
              </a:spcAft>
              <a:buClr>
                <a:schemeClr val="lt1"/>
              </a:buClr>
              <a:buSzPts val="1600"/>
              <a:buChar char="•"/>
              <a:defRPr sz="16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0"/>
          <p:cNvSpPr>
            <a:spLocks noGrp="1"/>
          </p:cNvSpPr>
          <p:nvPr>
            <p:ph type="body" idx="3"/>
          </p:nvPr>
        </p:nvSpPr>
        <p:spPr>
          <a:xfrm>
            <a:off x="6096000" y="4309683"/>
            <a:ext cx="3388242" cy="381000"/>
          </a:xfrm>
          <a:prstGeom prst="roundRect">
            <a:avLst>
              <a:gd name="adj" fmla="val 8146"/>
            </a:avLst>
          </a:prstGeom>
          <a:gradFill>
            <a:gsLst>
              <a:gs pos="0">
                <a:srgbClr val="017058"/>
              </a:gs>
              <a:gs pos="100000">
                <a:srgbClr val="10CC57"/>
              </a:gs>
            </a:gsLst>
            <a:lin ang="2700000" scaled="0"/>
          </a:gradFill>
          <a:ln>
            <a:noFill/>
          </a:ln>
        </p:spPr>
        <p:txBody>
          <a:bodyPr spcFirstLastPara="1" wrap="square" lIns="91425" tIns="45700" rIns="91425" bIns="45700" anchor="ctr" anchorCtr="0">
            <a:normAutofit/>
          </a:bodyPr>
          <a:lstStyle>
            <a:lvl1pPr marL="457200" lvl="0" indent="-330200" algn="l">
              <a:lnSpc>
                <a:spcPct val="90000"/>
              </a:lnSpc>
              <a:spcBef>
                <a:spcPts val="1000"/>
              </a:spcBef>
              <a:spcAft>
                <a:spcPts val="0"/>
              </a:spcAft>
              <a:buClr>
                <a:schemeClr val="lt1"/>
              </a:buClr>
              <a:buSzPts val="1600"/>
              <a:buChar char="•"/>
              <a:defRPr sz="16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0"/>
          <p:cNvSpPr txBox="1">
            <a:spLocks noGrp="1"/>
          </p:cNvSpPr>
          <p:nvPr>
            <p:ph type="sldNum" idx="12"/>
          </p:nvPr>
        </p:nvSpPr>
        <p:spPr>
          <a:xfrm>
            <a:off x="10409692" y="333573"/>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
        <p:nvSpPr>
          <p:cNvPr id="36" name="Google Shape;36;p20"/>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606000" y="977990"/>
            <a:ext cx="10980000" cy="986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17058"/>
              </a:buClr>
              <a:buSzPts val="4400"/>
              <a:buFont typeface="Times New Roman" panose="02020603050405020304"/>
              <a:buNone/>
              <a:defRPr sz="4400" b="1">
                <a:solidFill>
                  <a:srgbClr val="017058"/>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29"/>
          <p:cNvSpPr/>
          <p:nvPr/>
        </p:nvSpPr>
        <p:spPr>
          <a:xfrm rot="5400000">
            <a:off x="5778985" y="-5780045"/>
            <a:ext cx="631552" cy="12194479"/>
          </a:xfrm>
          <a:prstGeom prst="rect">
            <a:avLst/>
          </a:prstGeom>
          <a:gradFill>
            <a:gsLst>
              <a:gs pos="0">
                <a:srgbClr val="38EF7D"/>
              </a:gs>
              <a:gs pos="100000">
                <a:srgbClr val="11998E"/>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9"/>
          <p:cNvSpPr/>
          <p:nvPr/>
        </p:nvSpPr>
        <p:spPr>
          <a:xfrm rot="-5400000" flipH="1">
            <a:off x="577898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4" name="Google Shape;194;p29"/>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95" name="Google Shape;195;p29"/>
          <p:cNvGrpSpPr/>
          <p:nvPr/>
        </p:nvGrpSpPr>
        <p:grpSpPr>
          <a:xfrm>
            <a:off x="4479985" y="241694"/>
            <a:ext cx="3232030" cy="768394"/>
            <a:chOff x="4280055" y="84406"/>
            <a:chExt cx="3631889" cy="863458"/>
          </a:xfrm>
        </p:grpSpPr>
        <p:sp>
          <p:nvSpPr>
            <p:cNvPr id="196" name="Google Shape;196;p29"/>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7" name="Google Shape;197;p29"/>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98" name="Google Shape;198;p29"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199" name="Google Shape;199;p29"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200" name="Google Shape;200;p29"/>
          <p:cNvGrpSpPr/>
          <p:nvPr/>
        </p:nvGrpSpPr>
        <p:grpSpPr>
          <a:xfrm>
            <a:off x="11508226" y="6270255"/>
            <a:ext cx="546132" cy="546132"/>
            <a:chOff x="11082048" y="197383"/>
            <a:chExt cx="486579" cy="486579"/>
          </a:xfrm>
        </p:grpSpPr>
        <p:sp>
          <p:nvSpPr>
            <p:cNvPr id="201" name="Google Shape;201;p29"/>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9"/>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03" name="Google Shape;203;p29"/>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4" name="Google Shape;204;p29"/>
          <p:cNvSpPr txBox="1">
            <a:spLocks noGrp="1"/>
          </p:cNvSpPr>
          <p:nvPr>
            <p:ph type="sldNum" idx="12"/>
          </p:nvPr>
        </p:nvSpPr>
        <p:spPr>
          <a:xfrm>
            <a:off x="10409692"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5"/>
        <p:cNvGrpSpPr/>
        <p:nvPr/>
      </p:nvGrpSpPr>
      <p:grpSpPr>
        <a:xfrm>
          <a:off x="0" y="0"/>
          <a:ext cx="0" cy="0"/>
          <a:chOff x="0" y="0"/>
          <a:chExt cx="0" cy="0"/>
        </a:xfrm>
      </p:grpSpPr>
      <p:sp>
        <p:nvSpPr>
          <p:cNvPr id="206" name="Google Shape;20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209"/>
        <p:cNvGrpSpPr/>
        <p:nvPr/>
      </p:nvGrpSpPr>
      <p:grpSpPr>
        <a:xfrm>
          <a:off x="0" y="0"/>
          <a:ext cx="0" cy="0"/>
          <a:chOff x="0" y="0"/>
          <a:chExt cx="0" cy="0"/>
        </a:xfrm>
      </p:grpSpPr>
      <p:sp>
        <p:nvSpPr>
          <p:cNvPr id="210" name="Google Shape;21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13"/>
        <p:cNvGrpSpPr/>
        <p:nvPr/>
      </p:nvGrpSpPr>
      <p:grpSpPr>
        <a:xfrm>
          <a:off x="0" y="0"/>
          <a:ext cx="0" cy="0"/>
          <a:chOff x="0" y="0"/>
          <a:chExt cx="0" cy="0"/>
        </a:xfrm>
      </p:grpSpPr>
      <p:sp>
        <p:nvSpPr>
          <p:cNvPr id="214" name="Google Shape;21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657226" y="1248198"/>
            <a:ext cx="4114799" cy="139958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17058"/>
              </a:buClr>
              <a:buSzPts val="4000"/>
              <a:buFont typeface="Times New Roman" panose="02020603050405020304"/>
              <a:buNone/>
              <a:defRPr sz="4000" b="1">
                <a:solidFill>
                  <a:srgbClr val="017058"/>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33"/>
          <p:cNvSpPr txBox="1">
            <a:spLocks noGrp="1"/>
          </p:cNvSpPr>
          <p:nvPr>
            <p:ph type="body" idx="1"/>
          </p:nvPr>
        </p:nvSpPr>
        <p:spPr>
          <a:xfrm>
            <a:off x="5183188" y="1247490"/>
            <a:ext cx="6325038" cy="4788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20" name="Google Shape;220;p33"/>
          <p:cNvSpPr txBox="1">
            <a:spLocks noGrp="1"/>
          </p:cNvSpPr>
          <p:nvPr>
            <p:ph type="body" idx="2"/>
          </p:nvPr>
        </p:nvSpPr>
        <p:spPr>
          <a:xfrm>
            <a:off x="657226" y="2777068"/>
            <a:ext cx="4114799" cy="32669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1" name="Google Shape;22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33"/>
          <p:cNvSpPr/>
          <p:nvPr/>
        </p:nvSpPr>
        <p:spPr>
          <a:xfrm rot="5400000">
            <a:off x="5778985" y="-5780045"/>
            <a:ext cx="631552" cy="12194479"/>
          </a:xfrm>
          <a:prstGeom prst="rect">
            <a:avLst/>
          </a:prstGeom>
          <a:gradFill>
            <a:gsLst>
              <a:gs pos="0">
                <a:srgbClr val="38EF7D"/>
              </a:gs>
              <a:gs pos="100000">
                <a:srgbClr val="11998E"/>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4" name="Google Shape;224;p33"/>
          <p:cNvSpPr/>
          <p:nvPr/>
        </p:nvSpPr>
        <p:spPr>
          <a:xfrm rot="-5400000" flipH="1">
            <a:off x="577898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5" name="Google Shape;225;p33"/>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26" name="Google Shape;226;p33"/>
          <p:cNvGrpSpPr/>
          <p:nvPr/>
        </p:nvGrpSpPr>
        <p:grpSpPr>
          <a:xfrm>
            <a:off x="4479985" y="241694"/>
            <a:ext cx="3232030" cy="768394"/>
            <a:chOff x="4280055" y="84406"/>
            <a:chExt cx="3631889" cy="863458"/>
          </a:xfrm>
        </p:grpSpPr>
        <p:sp>
          <p:nvSpPr>
            <p:cNvPr id="227" name="Google Shape;227;p33"/>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8" name="Google Shape;228;p33"/>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9" name="Google Shape;229;p33"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230" name="Google Shape;230;p33"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231" name="Google Shape;231;p33"/>
          <p:cNvGrpSpPr/>
          <p:nvPr/>
        </p:nvGrpSpPr>
        <p:grpSpPr>
          <a:xfrm>
            <a:off x="11508226" y="6270255"/>
            <a:ext cx="546132" cy="546132"/>
            <a:chOff x="11082048" y="197383"/>
            <a:chExt cx="486579" cy="486579"/>
          </a:xfrm>
        </p:grpSpPr>
        <p:sp>
          <p:nvSpPr>
            <p:cNvPr id="232" name="Google Shape;232;p33"/>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3" name="Google Shape;233;p33"/>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4" name="Google Shape;234;p33"/>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5" name="Google Shape;235;p33"/>
          <p:cNvSpPr txBox="1">
            <a:spLocks noGrp="1"/>
          </p:cNvSpPr>
          <p:nvPr>
            <p:ph type="sldNum" idx="12"/>
          </p:nvPr>
        </p:nvSpPr>
        <p:spPr>
          <a:xfrm>
            <a:off x="10409692"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6"/>
        <p:cNvGrpSpPr/>
        <p:nvPr/>
      </p:nvGrpSpPr>
      <p:grpSpPr>
        <a:xfrm>
          <a:off x="0" y="0"/>
          <a:ext cx="0" cy="0"/>
          <a:chOff x="0" y="0"/>
          <a:chExt cx="0" cy="0"/>
        </a:xfrm>
      </p:grpSpPr>
      <p:sp>
        <p:nvSpPr>
          <p:cNvPr id="237" name="Google Shape;237;p34"/>
          <p:cNvSpPr txBox="1">
            <a:spLocks noGrp="1"/>
          </p:cNvSpPr>
          <p:nvPr>
            <p:ph type="title"/>
          </p:nvPr>
        </p:nvSpPr>
        <p:spPr>
          <a:xfrm>
            <a:off x="657226" y="1270699"/>
            <a:ext cx="4114799" cy="116218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17058"/>
              </a:buClr>
              <a:buSzPts val="4000"/>
              <a:buFont typeface="Times New Roman" panose="02020603050405020304"/>
              <a:buNone/>
              <a:defRPr sz="4000" b="1">
                <a:solidFill>
                  <a:srgbClr val="017058"/>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34"/>
          <p:cNvSpPr>
            <a:spLocks noGrp="1"/>
          </p:cNvSpPr>
          <p:nvPr>
            <p:ph type="pic" idx="2"/>
          </p:nvPr>
        </p:nvSpPr>
        <p:spPr>
          <a:xfrm>
            <a:off x="5183188" y="1270699"/>
            <a:ext cx="6325038" cy="4796495"/>
          </a:xfrm>
          <a:prstGeom prst="rect">
            <a:avLst/>
          </a:prstGeom>
          <a:noFill/>
          <a:ln>
            <a:noFill/>
          </a:ln>
        </p:spPr>
      </p:sp>
      <p:sp>
        <p:nvSpPr>
          <p:cNvPr id="239" name="Google Shape;239;p34"/>
          <p:cNvSpPr txBox="1">
            <a:spLocks noGrp="1"/>
          </p:cNvSpPr>
          <p:nvPr>
            <p:ph type="body" idx="1"/>
          </p:nvPr>
        </p:nvSpPr>
        <p:spPr>
          <a:xfrm>
            <a:off x="657226" y="2561454"/>
            <a:ext cx="4114799" cy="35057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40" name="Google Shape;24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34"/>
          <p:cNvSpPr/>
          <p:nvPr/>
        </p:nvSpPr>
        <p:spPr>
          <a:xfrm rot="5400000">
            <a:off x="5778985" y="-5780045"/>
            <a:ext cx="631552" cy="12194479"/>
          </a:xfrm>
          <a:prstGeom prst="rect">
            <a:avLst/>
          </a:prstGeom>
          <a:gradFill>
            <a:gsLst>
              <a:gs pos="0">
                <a:srgbClr val="38EF7D"/>
              </a:gs>
              <a:gs pos="100000">
                <a:srgbClr val="11998E"/>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3" name="Google Shape;243;p34"/>
          <p:cNvSpPr/>
          <p:nvPr/>
        </p:nvSpPr>
        <p:spPr>
          <a:xfrm rot="-5400000" flipH="1">
            <a:off x="577898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4" name="Google Shape;244;p34"/>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45" name="Google Shape;245;p34"/>
          <p:cNvGrpSpPr/>
          <p:nvPr/>
        </p:nvGrpSpPr>
        <p:grpSpPr>
          <a:xfrm>
            <a:off x="4479985" y="241694"/>
            <a:ext cx="3232030" cy="768394"/>
            <a:chOff x="4280055" y="84406"/>
            <a:chExt cx="3631889" cy="863458"/>
          </a:xfrm>
        </p:grpSpPr>
        <p:sp>
          <p:nvSpPr>
            <p:cNvPr id="246" name="Google Shape;246;p34"/>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7" name="Google Shape;247;p34"/>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48" name="Google Shape;248;p34"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249" name="Google Shape;249;p34"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250" name="Google Shape;250;p34"/>
          <p:cNvGrpSpPr/>
          <p:nvPr/>
        </p:nvGrpSpPr>
        <p:grpSpPr>
          <a:xfrm>
            <a:off x="11508226" y="6270255"/>
            <a:ext cx="546132" cy="546132"/>
            <a:chOff x="11082048" y="197383"/>
            <a:chExt cx="486579" cy="486579"/>
          </a:xfrm>
        </p:grpSpPr>
        <p:sp>
          <p:nvSpPr>
            <p:cNvPr id="251" name="Google Shape;251;p34"/>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2" name="Google Shape;252;p34"/>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3" name="Google Shape;253;p34"/>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4" name="Google Shape;254;p34"/>
          <p:cNvSpPr txBox="1">
            <a:spLocks noGrp="1"/>
          </p:cNvSpPr>
          <p:nvPr>
            <p:ph type="sldNum" idx="12"/>
          </p:nvPr>
        </p:nvSpPr>
        <p:spPr>
          <a:xfrm>
            <a:off x="10409692"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838200" y="929761"/>
            <a:ext cx="10515600" cy="77654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17058"/>
              </a:buClr>
              <a:buSzPts val="4400"/>
              <a:buFont typeface="Times New Roman" panose="02020603050405020304"/>
              <a:buNone/>
              <a:defRPr sz="4400" b="1">
                <a:solidFill>
                  <a:srgbClr val="017058"/>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35"/>
          <p:cNvSpPr txBox="1">
            <a:spLocks noGrp="1"/>
          </p:cNvSpPr>
          <p:nvPr>
            <p:ph type="body" idx="1"/>
          </p:nvPr>
        </p:nvSpPr>
        <p:spPr>
          <a:xfrm rot="5400000">
            <a:off x="3903721" y="-1273116"/>
            <a:ext cx="4384559"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p35"/>
          <p:cNvSpPr/>
          <p:nvPr/>
        </p:nvSpPr>
        <p:spPr>
          <a:xfrm rot="5400000">
            <a:off x="5778985" y="-5780045"/>
            <a:ext cx="631552" cy="12194479"/>
          </a:xfrm>
          <a:prstGeom prst="rect">
            <a:avLst/>
          </a:prstGeom>
          <a:gradFill>
            <a:gsLst>
              <a:gs pos="0">
                <a:srgbClr val="38EF7D"/>
              </a:gs>
              <a:gs pos="100000">
                <a:srgbClr val="11998E"/>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1" name="Google Shape;261;p35"/>
          <p:cNvSpPr/>
          <p:nvPr/>
        </p:nvSpPr>
        <p:spPr>
          <a:xfrm rot="-5400000" flipH="1">
            <a:off x="577898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2" name="Google Shape;262;p35"/>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63" name="Google Shape;263;p35"/>
          <p:cNvGrpSpPr/>
          <p:nvPr/>
        </p:nvGrpSpPr>
        <p:grpSpPr>
          <a:xfrm>
            <a:off x="4479985" y="241694"/>
            <a:ext cx="3232030" cy="768394"/>
            <a:chOff x="4280055" y="84406"/>
            <a:chExt cx="3631889" cy="863458"/>
          </a:xfrm>
        </p:grpSpPr>
        <p:sp>
          <p:nvSpPr>
            <p:cNvPr id="264" name="Google Shape;264;p35"/>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5" name="Google Shape;265;p35"/>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66" name="Google Shape;266;p35"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267" name="Google Shape;267;p35"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268" name="Google Shape;268;p35"/>
          <p:cNvGrpSpPr/>
          <p:nvPr/>
        </p:nvGrpSpPr>
        <p:grpSpPr>
          <a:xfrm>
            <a:off x="11508226" y="6270255"/>
            <a:ext cx="546132" cy="546132"/>
            <a:chOff x="11082048" y="197383"/>
            <a:chExt cx="486579" cy="486579"/>
          </a:xfrm>
        </p:grpSpPr>
        <p:sp>
          <p:nvSpPr>
            <p:cNvPr id="269" name="Google Shape;269;p35"/>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0" name="Google Shape;270;p35"/>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71" name="Google Shape;271;p35"/>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2" name="Google Shape;272;p35"/>
          <p:cNvSpPr txBox="1">
            <a:spLocks noGrp="1"/>
          </p:cNvSpPr>
          <p:nvPr>
            <p:ph type="sldNum" idx="12"/>
          </p:nvPr>
        </p:nvSpPr>
        <p:spPr>
          <a:xfrm>
            <a:off x="10409692"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3"/>
        <p:cNvGrpSpPr/>
        <p:nvPr/>
      </p:nvGrpSpPr>
      <p:grpSpPr>
        <a:xfrm>
          <a:off x="0" y="0"/>
          <a:ext cx="0" cy="0"/>
          <a:chOff x="0" y="0"/>
          <a:chExt cx="0" cy="0"/>
        </a:xfrm>
      </p:grpSpPr>
      <p:sp>
        <p:nvSpPr>
          <p:cNvPr id="274" name="Google Shape;274;p36"/>
          <p:cNvSpPr txBox="1">
            <a:spLocks noGrp="1"/>
          </p:cNvSpPr>
          <p:nvPr>
            <p:ph type="title"/>
          </p:nvPr>
        </p:nvSpPr>
        <p:spPr>
          <a:xfrm rot="5400000">
            <a:off x="7470079" y="2293242"/>
            <a:ext cx="5138542"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17058"/>
              </a:buClr>
              <a:buSzPts val="4400"/>
              <a:buFont typeface="Times New Roman" panose="02020603050405020304"/>
              <a:buNone/>
              <a:defRPr sz="4400" b="1">
                <a:solidFill>
                  <a:srgbClr val="017058"/>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p36"/>
          <p:cNvSpPr txBox="1">
            <a:spLocks noGrp="1"/>
          </p:cNvSpPr>
          <p:nvPr>
            <p:ph type="body" idx="1"/>
          </p:nvPr>
        </p:nvSpPr>
        <p:spPr>
          <a:xfrm rot="5400000">
            <a:off x="2136079" y="-259458"/>
            <a:ext cx="5138542"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36"/>
          <p:cNvSpPr/>
          <p:nvPr/>
        </p:nvSpPr>
        <p:spPr>
          <a:xfrm rot="5400000">
            <a:off x="5778985" y="-5780045"/>
            <a:ext cx="631552" cy="12194479"/>
          </a:xfrm>
          <a:prstGeom prst="rect">
            <a:avLst/>
          </a:prstGeom>
          <a:gradFill>
            <a:gsLst>
              <a:gs pos="0">
                <a:srgbClr val="38EF7D"/>
              </a:gs>
              <a:gs pos="100000">
                <a:srgbClr val="11998E"/>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36"/>
          <p:cNvSpPr/>
          <p:nvPr/>
        </p:nvSpPr>
        <p:spPr>
          <a:xfrm rot="-5400000" flipH="1">
            <a:off x="577898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36"/>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81" name="Google Shape;281;p36"/>
          <p:cNvGrpSpPr/>
          <p:nvPr/>
        </p:nvGrpSpPr>
        <p:grpSpPr>
          <a:xfrm>
            <a:off x="4479985" y="241694"/>
            <a:ext cx="3232030" cy="768394"/>
            <a:chOff x="4280055" y="84406"/>
            <a:chExt cx="3631889" cy="863458"/>
          </a:xfrm>
        </p:grpSpPr>
        <p:sp>
          <p:nvSpPr>
            <p:cNvPr id="282" name="Google Shape;282;p36"/>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36"/>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84" name="Google Shape;284;p36"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285" name="Google Shape;285;p36"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286" name="Google Shape;286;p36"/>
          <p:cNvGrpSpPr/>
          <p:nvPr/>
        </p:nvGrpSpPr>
        <p:grpSpPr>
          <a:xfrm>
            <a:off x="11508226" y="6270255"/>
            <a:ext cx="546132" cy="546132"/>
            <a:chOff x="11082048" y="197383"/>
            <a:chExt cx="486579" cy="486579"/>
          </a:xfrm>
        </p:grpSpPr>
        <p:sp>
          <p:nvSpPr>
            <p:cNvPr id="287" name="Google Shape;287;p36"/>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8" name="Google Shape;288;p36"/>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89" name="Google Shape;289;p36"/>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0" name="Google Shape;290;p36"/>
          <p:cNvSpPr txBox="1">
            <a:spLocks noGrp="1"/>
          </p:cNvSpPr>
          <p:nvPr>
            <p:ph type="sldNum" idx="12"/>
          </p:nvPr>
        </p:nvSpPr>
        <p:spPr>
          <a:xfrm>
            <a:off x="10409692"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37"/>
        <p:cNvGrpSpPr/>
        <p:nvPr/>
      </p:nvGrpSpPr>
      <p:grpSpPr>
        <a:xfrm>
          <a:off x="0" y="0"/>
          <a:ext cx="0" cy="0"/>
          <a:chOff x="0" y="0"/>
          <a:chExt cx="0" cy="0"/>
        </a:xfrm>
      </p:grpSpPr>
      <p:sp>
        <p:nvSpPr>
          <p:cNvPr id="38" name="Google Shape;38;p21"/>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17058"/>
              </a:buClr>
              <a:buSzPts val="4400"/>
              <a:buFont typeface="Times New Roman" panose="02020603050405020304"/>
              <a:buNone/>
              <a:defRPr b="1">
                <a:solidFill>
                  <a:srgbClr val="01705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body" idx="1"/>
          </p:nvPr>
        </p:nvSpPr>
        <p:spPr>
          <a:xfrm>
            <a:off x="606000" y="2020279"/>
            <a:ext cx="10980000" cy="4156684"/>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vl1pPr>
            <a:lvl2pPr marL="914400" lvl="1" indent="-381000" algn="l">
              <a:lnSpc>
                <a:spcPct val="130000"/>
              </a:lnSpc>
              <a:spcBef>
                <a:spcPts val="300"/>
              </a:spcBef>
              <a:spcAft>
                <a:spcPts val="0"/>
              </a:spcAft>
              <a:buClr>
                <a:schemeClr val="dk1"/>
              </a:buClr>
              <a:buSzPts val="2400"/>
              <a:buChar char="•"/>
              <a:defRPr/>
            </a:lvl2pPr>
            <a:lvl3pPr marL="1371600" lvl="2" indent="-355600" algn="l">
              <a:lnSpc>
                <a:spcPct val="130000"/>
              </a:lnSpc>
              <a:spcBef>
                <a:spcPts val="300"/>
              </a:spcBef>
              <a:spcAft>
                <a:spcPts val="0"/>
              </a:spcAft>
              <a:buClr>
                <a:schemeClr val="dk1"/>
              </a:buClr>
              <a:buSzPts val="2000"/>
              <a:buChar char="•"/>
              <a:defRPr/>
            </a:lvl3pPr>
            <a:lvl4pPr marL="1828800" lvl="3" indent="-342900" algn="l">
              <a:lnSpc>
                <a:spcPct val="130000"/>
              </a:lnSpc>
              <a:spcBef>
                <a:spcPts val="300"/>
              </a:spcBef>
              <a:spcAft>
                <a:spcPts val="0"/>
              </a:spcAft>
              <a:buClr>
                <a:schemeClr val="dk1"/>
              </a:buClr>
              <a:buSzPts val="1800"/>
              <a:buChar char="•"/>
              <a:defRPr/>
            </a:lvl4pPr>
            <a:lvl5pPr marL="2286000" lvl="4" indent="-342900" algn="l">
              <a:lnSpc>
                <a:spcPct val="13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1"/>
          <p:cNvSpPr txBox="1">
            <a:spLocks noGrp="1"/>
          </p:cNvSpPr>
          <p:nvPr>
            <p:ph type="dt" idx="10"/>
          </p:nvPr>
        </p:nvSpPr>
        <p:spPr>
          <a:xfrm>
            <a:off x="103316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1"/>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p:nvPr/>
        </p:nvSpPr>
        <p:spPr>
          <a:xfrm rot="5400000">
            <a:off x="5778985" y="-5780045"/>
            <a:ext cx="631552" cy="12194479"/>
          </a:xfrm>
          <a:prstGeom prst="rect">
            <a:avLst/>
          </a:prstGeom>
          <a:gradFill>
            <a:gsLst>
              <a:gs pos="0">
                <a:srgbClr val="10CC57"/>
              </a:gs>
              <a:gs pos="100000">
                <a:srgbClr val="017058"/>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 name="Google Shape;43;p21"/>
          <p:cNvSpPr/>
          <p:nvPr/>
        </p:nvSpPr>
        <p:spPr>
          <a:xfrm rot="-5400000" flipH="1">
            <a:off x="578022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4" name="Google Shape;44;p21"/>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5" name="Google Shape;45;p21"/>
          <p:cNvGrpSpPr/>
          <p:nvPr/>
        </p:nvGrpSpPr>
        <p:grpSpPr>
          <a:xfrm>
            <a:off x="4479985" y="241694"/>
            <a:ext cx="3232030" cy="768394"/>
            <a:chOff x="4280055" y="84406"/>
            <a:chExt cx="3631889" cy="863458"/>
          </a:xfrm>
        </p:grpSpPr>
        <p:sp>
          <p:nvSpPr>
            <p:cNvPr id="46" name="Google Shape;46;p21"/>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7" name="Google Shape;47;p21"/>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8" name="Google Shape;48;p21"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49" name="Google Shape;49;p21"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50" name="Google Shape;50;p21"/>
          <p:cNvGrpSpPr/>
          <p:nvPr/>
        </p:nvGrpSpPr>
        <p:grpSpPr>
          <a:xfrm>
            <a:off x="11508226" y="6270255"/>
            <a:ext cx="546132" cy="546132"/>
            <a:chOff x="11082048" y="197383"/>
            <a:chExt cx="486579" cy="486579"/>
          </a:xfrm>
        </p:grpSpPr>
        <p:sp>
          <p:nvSpPr>
            <p:cNvPr id="51" name="Google Shape;51;p21"/>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52;p21"/>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53" name="Google Shape;53;p21"/>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
        <p:nvSpPr>
          <p:cNvPr id="54" name="Google Shape;54;p21"/>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5"/>
        <p:cNvGrpSpPr/>
        <p:nvPr/>
      </p:nvGrpSpPr>
      <p:grpSpPr>
        <a:xfrm>
          <a:off x="0" y="0"/>
          <a:ext cx="0" cy="0"/>
          <a:chOff x="0" y="0"/>
          <a:chExt cx="0" cy="0"/>
        </a:xfrm>
      </p:grpSpPr>
      <p:sp>
        <p:nvSpPr>
          <p:cNvPr id="56" name="Google Shape;56;p22"/>
          <p:cNvSpPr txBox="1">
            <a:spLocks noGrp="1"/>
          </p:cNvSpPr>
          <p:nvPr>
            <p:ph type="dt" idx="10"/>
          </p:nvPr>
        </p:nvSpPr>
        <p:spPr>
          <a:xfrm>
            <a:off x="4236403"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2"/>
          <p:cNvSpPr txBox="1">
            <a:spLocks noGrp="1"/>
          </p:cNvSpPr>
          <p:nvPr>
            <p:ph type="ftr" idx="11"/>
          </p:nvPr>
        </p:nvSpPr>
        <p:spPr>
          <a:xfrm>
            <a:off x="723265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2"/>
          <p:cNvSpPr/>
          <p:nvPr/>
        </p:nvSpPr>
        <p:spPr>
          <a:xfrm>
            <a:off x="-24143" y="0"/>
            <a:ext cx="4056393" cy="6858000"/>
          </a:xfrm>
          <a:prstGeom prst="rect">
            <a:avLst/>
          </a:prstGeom>
          <a:gradFill>
            <a:gsLst>
              <a:gs pos="0">
                <a:srgbClr val="38EF7D"/>
              </a:gs>
              <a:gs pos="100000">
                <a:srgbClr val="11998E"/>
              </a:gs>
            </a:gsLst>
            <a:lin ang="5400000" scaled="0"/>
          </a:gra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59;p22"/>
          <p:cNvSpPr/>
          <p:nvPr/>
        </p:nvSpPr>
        <p:spPr>
          <a:xfrm rot="10800000" flipH="1">
            <a:off x="-31247" y="0"/>
            <a:ext cx="1804783" cy="6858000"/>
          </a:xfrm>
          <a:prstGeom prst="rect">
            <a:avLst/>
          </a:prstGeom>
          <a:blipFill rotWithShape="1">
            <a:blip r:embed="rId2"/>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0" name="Google Shape;60;p22"/>
          <p:cNvSpPr txBox="1"/>
          <p:nvPr/>
        </p:nvSpPr>
        <p:spPr>
          <a:xfrm rot="-5400000">
            <a:off x="-1800908" y="4465666"/>
            <a:ext cx="417306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1" name="Google Shape;61;p22"/>
          <p:cNvGrpSpPr/>
          <p:nvPr/>
        </p:nvGrpSpPr>
        <p:grpSpPr>
          <a:xfrm>
            <a:off x="4479985" y="131938"/>
            <a:ext cx="3232030" cy="768394"/>
            <a:chOff x="4280055" y="84406"/>
            <a:chExt cx="3631889" cy="863458"/>
          </a:xfrm>
        </p:grpSpPr>
        <p:sp>
          <p:nvSpPr>
            <p:cNvPr id="62" name="Google Shape;62;p22"/>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3" name="Google Shape;63;p22"/>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64" name="Google Shape;64;p22"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65" name="Google Shape;65;p22"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66" name="Google Shape;66;p22"/>
          <p:cNvGrpSpPr/>
          <p:nvPr/>
        </p:nvGrpSpPr>
        <p:grpSpPr>
          <a:xfrm>
            <a:off x="11508226" y="243069"/>
            <a:ext cx="546132" cy="546132"/>
            <a:chOff x="11082048" y="197383"/>
            <a:chExt cx="486579" cy="486579"/>
          </a:xfrm>
        </p:grpSpPr>
        <p:sp>
          <p:nvSpPr>
            <p:cNvPr id="67" name="Google Shape;67;p22"/>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8" name="Google Shape;68;p22"/>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69" name="Google Shape;69;p22"/>
          <p:cNvSpPr txBox="1">
            <a:spLocks noGrp="1"/>
          </p:cNvSpPr>
          <p:nvPr>
            <p:ph type="sldNum" idx="12"/>
          </p:nvPr>
        </p:nvSpPr>
        <p:spPr>
          <a:xfrm>
            <a:off x="10409692" y="332284"/>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
        <p:nvSpPr>
          <p:cNvPr id="70" name="Google Shape;70;p22"/>
          <p:cNvSpPr/>
          <p:nvPr/>
        </p:nvSpPr>
        <p:spPr>
          <a:xfrm>
            <a:off x="1136821" y="1450428"/>
            <a:ext cx="10210628" cy="4289654"/>
          </a:xfrm>
          <a:prstGeom prst="roundRect">
            <a:avLst>
              <a:gd name="adj" fmla="val 2701"/>
            </a:avLst>
          </a:prstGeom>
          <a:blipFill rotWithShape="1">
            <a:blip r:embed="rId5"/>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1" name="Google Shape;71;p22"/>
          <p:cNvSpPr/>
          <p:nvPr/>
        </p:nvSpPr>
        <p:spPr>
          <a:xfrm>
            <a:off x="1136821" y="1450428"/>
            <a:ext cx="10210628" cy="4289654"/>
          </a:xfrm>
          <a:prstGeom prst="roundRect">
            <a:avLst>
              <a:gd name="adj" fmla="val 2701"/>
            </a:avLst>
          </a:prstGeom>
          <a:gradFill>
            <a:gsLst>
              <a:gs pos="0">
                <a:srgbClr val="38EF7D">
                  <a:alpha val="40000"/>
                </a:srgbClr>
              </a:gs>
              <a:gs pos="100000">
                <a:srgbClr val="11998E">
                  <a:alpha val="40000"/>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2" name="Google Shape;72;p22"/>
          <p:cNvSpPr txBox="1">
            <a:spLocks noGrp="1"/>
          </p:cNvSpPr>
          <p:nvPr>
            <p:ph type="title"/>
          </p:nvPr>
        </p:nvSpPr>
        <p:spPr>
          <a:xfrm>
            <a:off x="1653362" y="2425382"/>
            <a:ext cx="9177548" cy="15059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400"/>
              <a:buFont typeface="Times New Roman" panose="02020603050405020304"/>
              <a:buNone/>
              <a:defRPr sz="54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2"/>
          <p:cNvSpPr txBox="1">
            <a:spLocks noGrp="1"/>
          </p:cNvSpPr>
          <p:nvPr>
            <p:ph type="body" idx="1"/>
          </p:nvPr>
        </p:nvSpPr>
        <p:spPr>
          <a:xfrm>
            <a:off x="1653362" y="4108231"/>
            <a:ext cx="5564835" cy="7419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4" name="Google Shape;74;p22"/>
          <p:cNvSpPr txBox="1">
            <a:spLocks noGrp="1"/>
          </p:cNvSpPr>
          <p:nvPr>
            <p:ph type="body" idx="2"/>
          </p:nvPr>
        </p:nvSpPr>
        <p:spPr>
          <a:xfrm>
            <a:off x="1653362" y="561276"/>
            <a:ext cx="2052637" cy="178593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1500"/>
              <a:buNone/>
              <a:defRPr sz="115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2"/>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606000" y="1036767"/>
            <a:ext cx="10980000" cy="8906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17058"/>
              </a:buClr>
              <a:buSzPts val="4400"/>
              <a:buFont typeface="Times New Roman" panose="02020603050405020304"/>
              <a:buNone/>
              <a:defRPr b="1">
                <a:solidFill>
                  <a:srgbClr val="01705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3"/>
          <p:cNvSpPr txBox="1">
            <a:spLocks noGrp="1"/>
          </p:cNvSpPr>
          <p:nvPr>
            <p:ph type="body" idx="1"/>
          </p:nvPr>
        </p:nvSpPr>
        <p:spPr>
          <a:xfrm>
            <a:off x="606000" y="2020279"/>
            <a:ext cx="10980000" cy="4156684"/>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vl1pPr>
            <a:lvl2pPr marL="914400" lvl="1" indent="-381000" algn="l">
              <a:lnSpc>
                <a:spcPct val="130000"/>
              </a:lnSpc>
              <a:spcBef>
                <a:spcPts val="300"/>
              </a:spcBef>
              <a:spcAft>
                <a:spcPts val="0"/>
              </a:spcAft>
              <a:buClr>
                <a:schemeClr val="dk1"/>
              </a:buClr>
              <a:buSzPts val="2400"/>
              <a:buChar char="•"/>
              <a:defRPr/>
            </a:lvl2pPr>
            <a:lvl3pPr marL="1371600" lvl="2" indent="-355600" algn="l">
              <a:lnSpc>
                <a:spcPct val="130000"/>
              </a:lnSpc>
              <a:spcBef>
                <a:spcPts val="300"/>
              </a:spcBef>
              <a:spcAft>
                <a:spcPts val="0"/>
              </a:spcAft>
              <a:buClr>
                <a:schemeClr val="dk1"/>
              </a:buClr>
              <a:buSzPts val="2000"/>
              <a:buChar char="•"/>
              <a:defRPr/>
            </a:lvl3pPr>
            <a:lvl4pPr marL="1828800" lvl="3" indent="-342900" algn="l">
              <a:lnSpc>
                <a:spcPct val="130000"/>
              </a:lnSpc>
              <a:spcBef>
                <a:spcPts val="300"/>
              </a:spcBef>
              <a:spcAft>
                <a:spcPts val="0"/>
              </a:spcAft>
              <a:buClr>
                <a:schemeClr val="dk1"/>
              </a:buClr>
              <a:buSzPts val="1800"/>
              <a:buChar char="•"/>
              <a:defRPr/>
            </a:lvl4pPr>
            <a:lvl5pPr marL="2286000" lvl="4" indent="-342900" algn="l">
              <a:lnSpc>
                <a:spcPct val="13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3"/>
          <p:cNvSpPr txBox="1">
            <a:spLocks noGrp="1"/>
          </p:cNvSpPr>
          <p:nvPr>
            <p:ph type="dt" idx="10"/>
          </p:nvPr>
        </p:nvSpPr>
        <p:spPr>
          <a:xfrm>
            <a:off x="103316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3"/>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3"/>
          <p:cNvSpPr/>
          <p:nvPr/>
        </p:nvSpPr>
        <p:spPr>
          <a:xfrm rot="5400000">
            <a:off x="5778985" y="-5780045"/>
            <a:ext cx="631552" cy="12194479"/>
          </a:xfrm>
          <a:prstGeom prst="rect">
            <a:avLst/>
          </a:prstGeom>
          <a:gradFill>
            <a:gsLst>
              <a:gs pos="0">
                <a:srgbClr val="10CC57"/>
              </a:gs>
              <a:gs pos="100000">
                <a:srgbClr val="017058"/>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2" name="Google Shape;82;p23"/>
          <p:cNvSpPr/>
          <p:nvPr/>
        </p:nvSpPr>
        <p:spPr>
          <a:xfrm rot="-5400000" flipH="1">
            <a:off x="578022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3" name="Google Shape;83;p23"/>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4" name="Google Shape;84;p23"/>
          <p:cNvGrpSpPr/>
          <p:nvPr/>
        </p:nvGrpSpPr>
        <p:grpSpPr>
          <a:xfrm>
            <a:off x="4479985" y="241694"/>
            <a:ext cx="3232030" cy="768394"/>
            <a:chOff x="4280055" y="84406"/>
            <a:chExt cx="3631889" cy="863458"/>
          </a:xfrm>
        </p:grpSpPr>
        <p:sp>
          <p:nvSpPr>
            <p:cNvPr id="85" name="Google Shape;85;p23"/>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6" name="Google Shape;86;p23"/>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87" name="Google Shape;87;p23"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88" name="Google Shape;88;p23"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89" name="Google Shape;89;p23"/>
          <p:cNvGrpSpPr/>
          <p:nvPr/>
        </p:nvGrpSpPr>
        <p:grpSpPr>
          <a:xfrm>
            <a:off x="11508226" y="6270255"/>
            <a:ext cx="546132" cy="546132"/>
            <a:chOff x="11082048" y="197383"/>
            <a:chExt cx="486579" cy="486579"/>
          </a:xfrm>
        </p:grpSpPr>
        <p:sp>
          <p:nvSpPr>
            <p:cNvPr id="90" name="Google Shape;90;p23"/>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1" name="Google Shape;91;p23"/>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92" name="Google Shape;92;p23"/>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
        <p:nvSpPr>
          <p:cNvPr id="93" name="Google Shape;93;p23"/>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606000" y="1036767"/>
            <a:ext cx="10980000" cy="8906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17058"/>
              </a:buClr>
              <a:buSzPts val="4400"/>
              <a:buFont typeface="Times New Roman" panose="02020603050405020304"/>
              <a:buNone/>
              <a:defRPr b="1">
                <a:solidFill>
                  <a:srgbClr val="01705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4"/>
          <p:cNvSpPr txBox="1">
            <a:spLocks noGrp="1"/>
          </p:cNvSpPr>
          <p:nvPr>
            <p:ph type="body" idx="1"/>
          </p:nvPr>
        </p:nvSpPr>
        <p:spPr>
          <a:xfrm>
            <a:off x="606000" y="2020279"/>
            <a:ext cx="10980000" cy="4156684"/>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vl1pPr>
            <a:lvl2pPr marL="914400" lvl="1" indent="-381000" algn="l">
              <a:lnSpc>
                <a:spcPct val="130000"/>
              </a:lnSpc>
              <a:spcBef>
                <a:spcPts val="300"/>
              </a:spcBef>
              <a:spcAft>
                <a:spcPts val="0"/>
              </a:spcAft>
              <a:buClr>
                <a:schemeClr val="dk1"/>
              </a:buClr>
              <a:buSzPts val="2400"/>
              <a:buChar char="•"/>
              <a:defRPr/>
            </a:lvl2pPr>
            <a:lvl3pPr marL="1371600" lvl="2" indent="-355600" algn="l">
              <a:lnSpc>
                <a:spcPct val="130000"/>
              </a:lnSpc>
              <a:spcBef>
                <a:spcPts val="300"/>
              </a:spcBef>
              <a:spcAft>
                <a:spcPts val="0"/>
              </a:spcAft>
              <a:buClr>
                <a:schemeClr val="dk1"/>
              </a:buClr>
              <a:buSzPts val="2000"/>
              <a:buChar char="•"/>
              <a:defRPr/>
            </a:lvl3pPr>
            <a:lvl4pPr marL="1828800" lvl="3" indent="-342900" algn="l">
              <a:lnSpc>
                <a:spcPct val="130000"/>
              </a:lnSpc>
              <a:spcBef>
                <a:spcPts val="300"/>
              </a:spcBef>
              <a:spcAft>
                <a:spcPts val="0"/>
              </a:spcAft>
              <a:buClr>
                <a:schemeClr val="dk1"/>
              </a:buClr>
              <a:buSzPts val="1800"/>
              <a:buChar char="•"/>
              <a:defRPr/>
            </a:lvl4pPr>
            <a:lvl5pPr marL="2286000" lvl="4" indent="-342900" algn="l">
              <a:lnSpc>
                <a:spcPct val="13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24"/>
          <p:cNvSpPr txBox="1">
            <a:spLocks noGrp="1"/>
          </p:cNvSpPr>
          <p:nvPr>
            <p:ph type="dt" idx="10"/>
          </p:nvPr>
        </p:nvSpPr>
        <p:spPr>
          <a:xfrm>
            <a:off x="103316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4"/>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4"/>
          <p:cNvSpPr/>
          <p:nvPr/>
        </p:nvSpPr>
        <p:spPr>
          <a:xfrm rot="5400000">
            <a:off x="5778985" y="-5780045"/>
            <a:ext cx="631552" cy="12194479"/>
          </a:xfrm>
          <a:prstGeom prst="rect">
            <a:avLst/>
          </a:prstGeom>
          <a:gradFill>
            <a:gsLst>
              <a:gs pos="0">
                <a:srgbClr val="10CC57"/>
              </a:gs>
              <a:gs pos="100000">
                <a:srgbClr val="017058"/>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0" name="Google Shape;100;p24"/>
          <p:cNvSpPr/>
          <p:nvPr/>
        </p:nvSpPr>
        <p:spPr>
          <a:xfrm rot="-5400000" flipH="1">
            <a:off x="578022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1" name="Google Shape;101;p24"/>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02" name="Google Shape;102;p24"/>
          <p:cNvGrpSpPr/>
          <p:nvPr/>
        </p:nvGrpSpPr>
        <p:grpSpPr>
          <a:xfrm>
            <a:off x="4479985" y="241694"/>
            <a:ext cx="3232030" cy="768394"/>
            <a:chOff x="4280055" y="84406"/>
            <a:chExt cx="3631889" cy="863458"/>
          </a:xfrm>
        </p:grpSpPr>
        <p:sp>
          <p:nvSpPr>
            <p:cNvPr id="103" name="Google Shape;103;p24"/>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4"/>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05" name="Google Shape;105;p24"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106" name="Google Shape;106;p24"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107" name="Google Shape;107;p24"/>
          <p:cNvGrpSpPr/>
          <p:nvPr/>
        </p:nvGrpSpPr>
        <p:grpSpPr>
          <a:xfrm>
            <a:off x="11508226" y="6270255"/>
            <a:ext cx="546132" cy="546132"/>
            <a:chOff x="11082048" y="197383"/>
            <a:chExt cx="486579" cy="486579"/>
          </a:xfrm>
        </p:grpSpPr>
        <p:sp>
          <p:nvSpPr>
            <p:cNvPr id="108" name="Google Shape;108;p24"/>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9" name="Google Shape;109;p24"/>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10" name="Google Shape;110;p24"/>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
        <p:nvSpPr>
          <p:cNvPr id="111" name="Google Shape;111;p24"/>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12"/>
        <p:cNvGrpSpPr/>
        <p:nvPr/>
      </p:nvGrpSpPr>
      <p:grpSpPr>
        <a:xfrm>
          <a:off x="0" y="0"/>
          <a:ext cx="0" cy="0"/>
          <a:chOff x="0" y="0"/>
          <a:chExt cx="0" cy="0"/>
        </a:xfrm>
      </p:grpSpPr>
      <p:sp>
        <p:nvSpPr>
          <p:cNvPr id="113" name="Google Shape;113;p25"/>
          <p:cNvSpPr txBox="1">
            <a:spLocks noGrp="1"/>
          </p:cNvSpPr>
          <p:nvPr>
            <p:ph type="title"/>
          </p:nvPr>
        </p:nvSpPr>
        <p:spPr>
          <a:xfrm>
            <a:off x="606000" y="1036767"/>
            <a:ext cx="10980000" cy="8906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17058"/>
              </a:buClr>
              <a:buSzPts val="4400"/>
              <a:buFont typeface="Times New Roman" panose="02020603050405020304"/>
              <a:buNone/>
              <a:defRPr b="1">
                <a:solidFill>
                  <a:srgbClr val="01705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5"/>
          <p:cNvSpPr txBox="1">
            <a:spLocks noGrp="1"/>
          </p:cNvSpPr>
          <p:nvPr>
            <p:ph type="body" idx="1"/>
          </p:nvPr>
        </p:nvSpPr>
        <p:spPr>
          <a:xfrm>
            <a:off x="606000" y="2020279"/>
            <a:ext cx="10980000" cy="4156684"/>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vl1pPr>
            <a:lvl2pPr marL="914400" lvl="1" indent="-381000" algn="l">
              <a:lnSpc>
                <a:spcPct val="130000"/>
              </a:lnSpc>
              <a:spcBef>
                <a:spcPts val="300"/>
              </a:spcBef>
              <a:spcAft>
                <a:spcPts val="0"/>
              </a:spcAft>
              <a:buClr>
                <a:schemeClr val="dk1"/>
              </a:buClr>
              <a:buSzPts val="2400"/>
              <a:buChar char="•"/>
              <a:defRPr/>
            </a:lvl2pPr>
            <a:lvl3pPr marL="1371600" lvl="2" indent="-355600" algn="l">
              <a:lnSpc>
                <a:spcPct val="130000"/>
              </a:lnSpc>
              <a:spcBef>
                <a:spcPts val="300"/>
              </a:spcBef>
              <a:spcAft>
                <a:spcPts val="0"/>
              </a:spcAft>
              <a:buClr>
                <a:schemeClr val="dk1"/>
              </a:buClr>
              <a:buSzPts val="2000"/>
              <a:buChar char="•"/>
              <a:defRPr/>
            </a:lvl3pPr>
            <a:lvl4pPr marL="1828800" lvl="3" indent="-342900" algn="l">
              <a:lnSpc>
                <a:spcPct val="130000"/>
              </a:lnSpc>
              <a:spcBef>
                <a:spcPts val="300"/>
              </a:spcBef>
              <a:spcAft>
                <a:spcPts val="0"/>
              </a:spcAft>
              <a:buClr>
                <a:schemeClr val="dk1"/>
              </a:buClr>
              <a:buSzPts val="1800"/>
              <a:buChar char="•"/>
              <a:defRPr/>
            </a:lvl4pPr>
            <a:lvl5pPr marL="2286000" lvl="4" indent="-342900" algn="l">
              <a:lnSpc>
                <a:spcPct val="13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5"/>
          <p:cNvSpPr txBox="1">
            <a:spLocks noGrp="1"/>
          </p:cNvSpPr>
          <p:nvPr>
            <p:ph type="dt" idx="10"/>
          </p:nvPr>
        </p:nvSpPr>
        <p:spPr>
          <a:xfrm>
            <a:off x="103316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25"/>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5"/>
          <p:cNvSpPr/>
          <p:nvPr/>
        </p:nvSpPr>
        <p:spPr>
          <a:xfrm rot="5400000">
            <a:off x="5778985" y="-5780045"/>
            <a:ext cx="631552" cy="12194479"/>
          </a:xfrm>
          <a:prstGeom prst="rect">
            <a:avLst/>
          </a:prstGeom>
          <a:gradFill>
            <a:gsLst>
              <a:gs pos="0">
                <a:srgbClr val="10CC57"/>
              </a:gs>
              <a:gs pos="100000">
                <a:srgbClr val="017058"/>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8" name="Google Shape;118;p25"/>
          <p:cNvSpPr/>
          <p:nvPr/>
        </p:nvSpPr>
        <p:spPr>
          <a:xfrm rot="-5400000" flipH="1">
            <a:off x="578022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9" name="Google Shape;119;p25"/>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0" name="Google Shape;120;p25"/>
          <p:cNvGrpSpPr/>
          <p:nvPr/>
        </p:nvGrpSpPr>
        <p:grpSpPr>
          <a:xfrm>
            <a:off x="4479985" y="241694"/>
            <a:ext cx="3232030" cy="768394"/>
            <a:chOff x="4280055" y="84406"/>
            <a:chExt cx="3631889" cy="863458"/>
          </a:xfrm>
        </p:grpSpPr>
        <p:sp>
          <p:nvSpPr>
            <p:cNvPr id="121" name="Google Shape;121;p25"/>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2" name="Google Shape;122;p25"/>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23" name="Google Shape;123;p25"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124" name="Google Shape;124;p25"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125" name="Google Shape;125;p25"/>
          <p:cNvGrpSpPr/>
          <p:nvPr/>
        </p:nvGrpSpPr>
        <p:grpSpPr>
          <a:xfrm>
            <a:off x="11508226" y="6270255"/>
            <a:ext cx="546132" cy="546132"/>
            <a:chOff x="11082048" y="197383"/>
            <a:chExt cx="486579" cy="486579"/>
          </a:xfrm>
        </p:grpSpPr>
        <p:sp>
          <p:nvSpPr>
            <p:cNvPr id="126" name="Google Shape;126;p25"/>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7" name="Google Shape;127;p25"/>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28" name="Google Shape;128;p25"/>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
        <p:nvSpPr>
          <p:cNvPr id="129" name="Google Shape;129;p25"/>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606000" y="1036767"/>
            <a:ext cx="10980000" cy="8906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17058"/>
              </a:buClr>
              <a:buSzPts val="4400"/>
              <a:buFont typeface="Times New Roman" panose="02020603050405020304"/>
              <a:buNone/>
              <a:defRPr b="1">
                <a:solidFill>
                  <a:srgbClr val="01705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6"/>
          <p:cNvSpPr txBox="1">
            <a:spLocks noGrp="1"/>
          </p:cNvSpPr>
          <p:nvPr>
            <p:ph type="body" idx="1"/>
          </p:nvPr>
        </p:nvSpPr>
        <p:spPr>
          <a:xfrm>
            <a:off x="606000" y="2020279"/>
            <a:ext cx="10980000" cy="4156684"/>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vl1pPr>
            <a:lvl2pPr marL="914400" lvl="1" indent="-381000" algn="l">
              <a:lnSpc>
                <a:spcPct val="130000"/>
              </a:lnSpc>
              <a:spcBef>
                <a:spcPts val="300"/>
              </a:spcBef>
              <a:spcAft>
                <a:spcPts val="0"/>
              </a:spcAft>
              <a:buClr>
                <a:schemeClr val="dk1"/>
              </a:buClr>
              <a:buSzPts val="2400"/>
              <a:buChar char="•"/>
              <a:defRPr/>
            </a:lvl2pPr>
            <a:lvl3pPr marL="1371600" lvl="2" indent="-355600" algn="l">
              <a:lnSpc>
                <a:spcPct val="130000"/>
              </a:lnSpc>
              <a:spcBef>
                <a:spcPts val="300"/>
              </a:spcBef>
              <a:spcAft>
                <a:spcPts val="0"/>
              </a:spcAft>
              <a:buClr>
                <a:schemeClr val="dk1"/>
              </a:buClr>
              <a:buSzPts val="2000"/>
              <a:buChar char="•"/>
              <a:defRPr/>
            </a:lvl3pPr>
            <a:lvl4pPr marL="1828800" lvl="3" indent="-342900" algn="l">
              <a:lnSpc>
                <a:spcPct val="130000"/>
              </a:lnSpc>
              <a:spcBef>
                <a:spcPts val="300"/>
              </a:spcBef>
              <a:spcAft>
                <a:spcPts val="0"/>
              </a:spcAft>
              <a:buClr>
                <a:schemeClr val="dk1"/>
              </a:buClr>
              <a:buSzPts val="1800"/>
              <a:buChar char="•"/>
              <a:defRPr/>
            </a:lvl4pPr>
            <a:lvl5pPr marL="2286000" lvl="4" indent="-342900" algn="l">
              <a:lnSpc>
                <a:spcPct val="13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26"/>
          <p:cNvSpPr txBox="1">
            <a:spLocks noGrp="1"/>
          </p:cNvSpPr>
          <p:nvPr>
            <p:ph type="dt" idx="10"/>
          </p:nvPr>
        </p:nvSpPr>
        <p:spPr>
          <a:xfrm>
            <a:off x="103316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6"/>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26"/>
          <p:cNvSpPr/>
          <p:nvPr/>
        </p:nvSpPr>
        <p:spPr>
          <a:xfrm rot="5400000">
            <a:off x="5778985" y="-5780045"/>
            <a:ext cx="631552" cy="12194479"/>
          </a:xfrm>
          <a:prstGeom prst="rect">
            <a:avLst/>
          </a:prstGeom>
          <a:gradFill>
            <a:gsLst>
              <a:gs pos="0">
                <a:srgbClr val="10CC57"/>
              </a:gs>
              <a:gs pos="100000">
                <a:srgbClr val="017058"/>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6"/>
          <p:cNvSpPr/>
          <p:nvPr/>
        </p:nvSpPr>
        <p:spPr>
          <a:xfrm rot="-5400000" flipH="1">
            <a:off x="578022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7" name="Google Shape;137;p26"/>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38" name="Google Shape;138;p26"/>
          <p:cNvGrpSpPr/>
          <p:nvPr/>
        </p:nvGrpSpPr>
        <p:grpSpPr>
          <a:xfrm>
            <a:off x="4479985" y="241694"/>
            <a:ext cx="3232030" cy="768394"/>
            <a:chOff x="4280055" y="84406"/>
            <a:chExt cx="3631889" cy="863458"/>
          </a:xfrm>
        </p:grpSpPr>
        <p:sp>
          <p:nvSpPr>
            <p:cNvPr id="139" name="Google Shape;139;p26"/>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0" name="Google Shape;140;p26"/>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41" name="Google Shape;141;p26"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142" name="Google Shape;142;p26"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143" name="Google Shape;143;p26"/>
          <p:cNvGrpSpPr/>
          <p:nvPr/>
        </p:nvGrpSpPr>
        <p:grpSpPr>
          <a:xfrm>
            <a:off x="11508226" y="6270255"/>
            <a:ext cx="546132" cy="546132"/>
            <a:chOff x="11082048" y="197383"/>
            <a:chExt cx="486579" cy="486579"/>
          </a:xfrm>
        </p:grpSpPr>
        <p:sp>
          <p:nvSpPr>
            <p:cNvPr id="144" name="Google Shape;144;p26"/>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26"/>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46" name="Google Shape;146;p26"/>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
        <p:nvSpPr>
          <p:cNvPr id="147" name="Google Shape;147;p26"/>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606000" y="898975"/>
            <a:ext cx="10980000" cy="8412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17058"/>
              </a:buClr>
              <a:buSzPts val="4400"/>
              <a:buFont typeface="Times New Roman" panose="02020603050405020304"/>
              <a:buNone/>
              <a:defRPr sz="4400" b="1">
                <a:solidFill>
                  <a:srgbClr val="017058"/>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27"/>
          <p:cNvSpPr txBox="1">
            <a:spLocks noGrp="1"/>
          </p:cNvSpPr>
          <p:nvPr>
            <p:ph type="body" idx="1"/>
          </p:nvPr>
        </p:nvSpPr>
        <p:spPr>
          <a:xfrm>
            <a:off x="616856" y="2006210"/>
            <a:ext cx="5310000" cy="417075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27"/>
          <p:cNvSpPr txBox="1">
            <a:spLocks noGrp="1"/>
          </p:cNvSpPr>
          <p:nvPr>
            <p:ph type="body" idx="2"/>
          </p:nvPr>
        </p:nvSpPr>
        <p:spPr>
          <a:xfrm>
            <a:off x="6276000" y="2006210"/>
            <a:ext cx="5310000" cy="417075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27"/>
          <p:cNvSpPr/>
          <p:nvPr/>
        </p:nvSpPr>
        <p:spPr>
          <a:xfrm rot="5400000">
            <a:off x="5778985" y="-5780045"/>
            <a:ext cx="631552" cy="12194479"/>
          </a:xfrm>
          <a:prstGeom prst="rect">
            <a:avLst/>
          </a:prstGeom>
          <a:gradFill>
            <a:gsLst>
              <a:gs pos="0">
                <a:srgbClr val="38EF7D"/>
              </a:gs>
              <a:gs pos="100000">
                <a:srgbClr val="11998E"/>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5" name="Google Shape;155;p27"/>
          <p:cNvSpPr/>
          <p:nvPr/>
        </p:nvSpPr>
        <p:spPr>
          <a:xfrm rot="-5400000" flipH="1">
            <a:off x="577898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7"/>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57" name="Google Shape;157;p27"/>
          <p:cNvGrpSpPr/>
          <p:nvPr/>
        </p:nvGrpSpPr>
        <p:grpSpPr>
          <a:xfrm>
            <a:off x="4479985" y="241694"/>
            <a:ext cx="3232030" cy="768394"/>
            <a:chOff x="4280055" y="84406"/>
            <a:chExt cx="3631889" cy="863458"/>
          </a:xfrm>
        </p:grpSpPr>
        <p:sp>
          <p:nvSpPr>
            <p:cNvPr id="158" name="Google Shape;158;p27"/>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9" name="Google Shape;159;p27"/>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 name="Google Shape;160;p27"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161" name="Google Shape;161;p27"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162" name="Google Shape;162;p27"/>
          <p:cNvGrpSpPr/>
          <p:nvPr/>
        </p:nvGrpSpPr>
        <p:grpSpPr>
          <a:xfrm>
            <a:off x="11508226" y="6270255"/>
            <a:ext cx="546132" cy="546132"/>
            <a:chOff x="11082048" y="197383"/>
            <a:chExt cx="486579" cy="486579"/>
          </a:xfrm>
        </p:grpSpPr>
        <p:sp>
          <p:nvSpPr>
            <p:cNvPr id="163" name="Google Shape;163;p27"/>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 name="Google Shape;164;p27"/>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65" name="Google Shape;165;p27"/>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7"/>
          <p:cNvSpPr txBox="1">
            <a:spLocks noGrp="1"/>
          </p:cNvSpPr>
          <p:nvPr>
            <p:ph type="sldNum" idx="12"/>
          </p:nvPr>
        </p:nvSpPr>
        <p:spPr>
          <a:xfrm>
            <a:off x="10409692"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606000" y="891895"/>
            <a:ext cx="10980000" cy="98928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17058"/>
              </a:buClr>
              <a:buSzPts val="4400"/>
              <a:buFont typeface="Times New Roman" panose="02020603050405020304"/>
              <a:buNone/>
              <a:defRPr sz="4400" b="1">
                <a:solidFill>
                  <a:srgbClr val="017058"/>
                </a:solidFill>
                <a:latin typeface="Times New Roman" panose="02020603050405020304"/>
                <a:ea typeface="Times New Roman" panose="02020603050405020304"/>
                <a:cs typeface="Times New Roman" panose="02020603050405020304"/>
                <a:sym typeface="Times New Roman" panose="020206030504050203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28"/>
          <p:cNvSpPr txBox="1">
            <a:spLocks noGrp="1"/>
          </p:cNvSpPr>
          <p:nvPr>
            <p:ph type="body" idx="1"/>
          </p:nvPr>
        </p:nvSpPr>
        <p:spPr>
          <a:xfrm>
            <a:off x="606001" y="1992588"/>
            <a:ext cx="5310000" cy="6430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accent6"/>
              </a:buClr>
              <a:buSzPts val="2400"/>
              <a:buNone/>
              <a:defRPr sz="2400" b="1">
                <a:solidFill>
                  <a:schemeClr val="accent6"/>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0" name="Google Shape;170;p28"/>
          <p:cNvSpPr txBox="1">
            <a:spLocks noGrp="1"/>
          </p:cNvSpPr>
          <p:nvPr>
            <p:ph type="body" idx="2"/>
          </p:nvPr>
        </p:nvSpPr>
        <p:spPr>
          <a:xfrm>
            <a:off x="606001" y="2747028"/>
            <a:ext cx="5310000" cy="344263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28"/>
          <p:cNvSpPr txBox="1">
            <a:spLocks noGrp="1"/>
          </p:cNvSpPr>
          <p:nvPr>
            <p:ph type="body" idx="3"/>
          </p:nvPr>
        </p:nvSpPr>
        <p:spPr>
          <a:xfrm>
            <a:off x="6276000" y="1992588"/>
            <a:ext cx="5310000" cy="6430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accent6"/>
              </a:buClr>
              <a:buSzPts val="2400"/>
              <a:buNone/>
              <a:defRPr sz="2400" b="1">
                <a:solidFill>
                  <a:schemeClr val="accent6"/>
                </a:solidFill>
                <a:latin typeface="Arial" panose="020B0604020202020204"/>
                <a:ea typeface="Arial" panose="020B0604020202020204"/>
                <a:cs typeface="Arial" panose="020B0604020202020204"/>
                <a:sym typeface="Arial" panose="020B0604020202020204"/>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2" name="Google Shape;172;p28"/>
          <p:cNvSpPr txBox="1">
            <a:spLocks noGrp="1"/>
          </p:cNvSpPr>
          <p:nvPr>
            <p:ph type="body" idx="4"/>
          </p:nvPr>
        </p:nvSpPr>
        <p:spPr>
          <a:xfrm>
            <a:off x="6276000" y="2747028"/>
            <a:ext cx="5310000" cy="344263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28"/>
          <p:cNvSpPr/>
          <p:nvPr/>
        </p:nvSpPr>
        <p:spPr>
          <a:xfrm rot="5400000">
            <a:off x="5778985" y="-5780045"/>
            <a:ext cx="631552" cy="12194479"/>
          </a:xfrm>
          <a:prstGeom prst="rect">
            <a:avLst/>
          </a:prstGeom>
          <a:gradFill>
            <a:gsLst>
              <a:gs pos="0">
                <a:srgbClr val="38EF7D"/>
              </a:gs>
              <a:gs pos="100000">
                <a:srgbClr val="11998E"/>
              </a:gs>
            </a:gsLst>
            <a:lin ang="5400000" scaled="0"/>
          </a:gra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8"/>
          <p:cNvSpPr/>
          <p:nvPr/>
        </p:nvSpPr>
        <p:spPr>
          <a:xfrm rot="-5400000" flipH="1">
            <a:off x="5778984" y="-5781463"/>
            <a:ext cx="631552" cy="12194479"/>
          </a:xfrm>
          <a:prstGeom prst="rect">
            <a:avLst/>
          </a:prstGeom>
          <a:blipFill rotWithShape="1">
            <a:blip r:embed="rId2"/>
            <a:stretch>
              <a:fillRect t="2756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8"/>
          <p:cNvSpPr txBox="1"/>
          <p:nvPr/>
        </p:nvSpPr>
        <p:spPr>
          <a:xfrm>
            <a:off x="240281" y="141423"/>
            <a:ext cx="7420291" cy="3373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FACULTY OF COMPUTER ENGINEERING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78" name="Google Shape;178;p28"/>
          <p:cNvGrpSpPr/>
          <p:nvPr/>
        </p:nvGrpSpPr>
        <p:grpSpPr>
          <a:xfrm>
            <a:off x="4479985" y="241694"/>
            <a:ext cx="3232030" cy="768394"/>
            <a:chOff x="4280055" y="84406"/>
            <a:chExt cx="3631889" cy="863458"/>
          </a:xfrm>
        </p:grpSpPr>
        <p:sp>
          <p:nvSpPr>
            <p:cNvPr id="179" name="Google Shape;179;p28"/>
            <p:cNvSpPr/>
            <p:nvPr/>
          </p:nvSpPr>
          <p:spPr>
            <a:xfrm>
              <a:off x="4280055" y="155868"/>
              <a:ext cx="3631889" cy="717640"/>
            </a:xfrm>
            <a:prstGeom prst="roundRect">
              <a:avLst>
                <a:gd name="adj" fmla="val 50000"/>
              </a:avLst>
            </a:prstGeom>
            <a:gradFill>
              <a:gsLst>
                <a:gs pos="0">
                  <a:srgbClr val="38EF7D"/>
                </a:gs>
                <a:gs pos="100000">
                  <a:srgbClr val="752AFF"/>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8"/>
            <p:cNvSpPr/>
            <p:nvPr/>
          </p:nvSpPr>
          <p:spPr>
            <a:xfrm>
              <a:off x="4345594" y="214327"/>
              <a:ext cx="3500812" cy="600721"/>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81" name="Google Shape;181;p28" descr="Icon&#10;&#10;Description automatically generated with medium confidence"/>
            <p:cNvPicPr preferRelativeResize="0"/>
            <p:nvPr/>
          </p:nvPicPr>
          <p:blipFill rotWithShape="1">
            <a:blip r:embed="rId3"/>
            <a:srcRect/>
            <a:stretch>
              <a:fillRect/>
            </a:stretch>
          </p:blipFill>
          <p:spPr>
            <a:xfrm>
              <a:off x="6315084" y="84406"/>
              <a:ext cx="871486" cy="863458"/>
            </a:xfrm>
            <a:prstGeom prst="rect">
              <a:avLst/>
            </a:prstGeom>
            <a:noFill/>
            <a:ln>
              <a:noFill/>
            </a:ln>
          </p:spPr>
        </p:pic>
        <p:pic>
          <p:nvPicPr>
            <p:cNvPr id="182" name="Google Shape;182;p28" descr="A picture containing clipart, vector graphics&#10;&#10;Description automatically generated"/>
            <p:cNvPicPr preferRelativeResize="0"/>
            <p:nvPr/>
          </p:nvPicPr>
          <p:blipFill rotWithShape="1">
            <a:blip r:embed="rId4"/>
            <a:srcRect/>
            <a:stretch>
              <a:fillRect/>
            </a:stretch>
          </p:blipFill>
          <p:spPr>
            <a:xfrm>
              <a:off x="5005430" y="111027"/>
              <a:ext cx="979518" cy="810216"/>
            </a:xfrm>
            <a:prstGeom prst="rect">
              <a:avLst/>
            </a:prstGeom>
            <a:noFill/>
            <a:ln>
              <a:noFill/>
            </a:ln>
          </p:spPr>
        </p:pic>
      </p:grpSp>
      <p:grpSp>
        <p:nvGrpSpPr>
          <p:cNvPr id="183" name="Google Shape;183;p28"/>
          <p:cNvGrpSpPr/>
          <p:nvPr/>
        </p:nvGrpSpPr>
        <p:grpSpPr>
          <a:xfrm>
            <a:off x="11508226" y="6270255"/>
            <a:ext cx="546132" cy="546132"/>
            <a:chOff x="11082048" y="197383"/>
            <a:chExt cx="486579" cy="486579"/>
          </a:xfrm>
        </p:grpSpPr>
        <p:sp>
          <p:nvSpPr>
            <p:cNvPr id="184" name="Google Shape;184;p28"/>
            <p:cNvSpPr/>
            <p:nvPr/>
          </p:nvSpPr>
          <p:spPr>
            <a:xfrm>
              <a:off x="11082048" y="197383"/>
              <a:ext cx="486579" cy="486579"/>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28"/>
            <p:cNvSpPr/>
            <p:nvPr/>
          </p:nvSpPr>
          <p:spPr>
            <a:xfrm>
              <a:off x="11215170" y="330505"/>
              <a:ext cx="220337" cy="220337"/>
            </a:xfrm>
            <a:prstGeom prst="ellipse">
              <a:avLst/>
            </a:prstGeom>
            <a:gradFill>
              <a:gsLst>
                <a:gs pos="0">
                  <a:srgbClr val="38EF7D">
                    <a:alpha val="64705"/>
                  </a:srgbClr>
                </a:gs>
                <a:gs pos="100000">
                  <a:srgbClr val="11998E">
                    <a:alpha val="64313"/>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86" name="Google Shape;186;p28"/>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8"/>
          <p:cNvSpPr txBox="1">
            <a:spLocks noGrp="1"/>
          </p:cNvSpPr>
          <p:nvPr>
            <p:ph type="sldNum" idx="12"/>
          </p:nvPr>
        </p:nvSpPr>
        <p:spPr>
          <a:xfrm>
            <a:off x="10409692"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0" marR="0" lvl="1"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ct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p:nvPr/>
        </p:nvSpPr>
        <p:spPr>
          <a:xfrm>
            <a:off x="0" y="-1543110"/>
            <a:ext cx="1219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C3C3C3"/>
                </a:solidFill>
                <a:latin typeface="Arial" panose="020B0604020202020204"/>
                <a:ea typeface="Arial" panose="020B0604020202020204"/>
                <a:cs typeface="Arial" panose="020B0604020202020204"/>
                <a:sym typeface="Arial" panose="020B0604020202020204"/>
              </a:rPr>
              <a:t>www.9slide.vn</a:t>
            </a:r>
            <a:endParaRPr sz="2000" b="0" i="0" u="none" strike="noStrike" cap="none">
              <a:solidFill>
                <a:srgbClr val="C3C3C3"/>
              </a:solidFill>
              <a:latin typeface="Arial" panose="020B0604020202020204"/>
              <a:ea typeface="Arial" panose="020B0604020202020204"/>
              <a:cs typeface="Arial" panose="020B0604020202020204"/>
              <a:sym typeface="Arial" panose="020B0604020202020204"/>
            </a:endParaRPr>
          </a:p>
        </p:txBody>
      </p:sp>
      <p:sp>
        <p:nvSpPr>
          <p:cNvPr id="11" name="Google Shape;1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panose="02020603050405020304"/>
              <a:buNone/>
              <a:defRPr sz="4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 name="Google Shape;12;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3" name="Google Shape;13;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4" name="Google Shape;1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5" name="Google Shape;1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
        <p:nvSpPr>
          <p:cNvPr id="16" name="Google Shape;16;p19"/>
          <p:cNvSpPr/>
          <p:nvPr/>
        </p:nvSpPr>
        <p:spPr>
          <a:xfrm>
            <a:off x="0" y="1418"/>
            <a:ext cx="12194479" cy="6863661"/>
          </a:xfrm>
          <a:custGeom>
            <a:avLst/>
            <a:gdLst/>
            <a:ahLst/>
            <a:cxnLst/>
            <a:rect l="l" t="t" r="r" b="b"/>
            <a:pathLst>
              <a:path w="12194479" h="6863661" extrusionOk="0">
                <a:moveTo>
                  <a:pt x="0" y="6598375"/>
                </a:moveTo>
                <a:cubicBezTo>
                  <a:pt x="0" y="6743325"/>
                  <a:pt x="117506" y="6860831"/>
                  <a:pt x="262456" y="6860831"/>
                </a:cubicBezTo>
                <a:lnTo>
                  <a:pt x="11932023" y="6860831"/>
                </a:lnTo>
                <a:cubicBezTo>
                  <a:pt x="12076973" y="6860831"/>
                  <a:pt x="12194479" y="6743325"/>
                  <a:pt x="12194479" y="6598375"/>
                </a:cubicBezTo>
                <a:lnTo>
                  <a:pt x="12194479" y="6863661"/>
                </a:lnTo>
                <a:lnTo>
                  <a:pt x="0" y="6863661"/>
                </a:lnTo>
                <a:close/>
                <a:moveTo>
                  <a:pt x="0" y="0"/>
                </a:moveTo>
                <a:lnTo>
                  <a:pt x="12194479" y="0"/>
                </a:lnTo>
                <a:lnTo>
                  <a:pt x="12194479" y="265287"/>
                </a:lnTo>
                <a:cubicBezTo>
                  <a:pt x="12194479" y="120337"/>
                  <a:pt x="12076973" y="2831"/>
                  <a:pt x="11932023" y="2831"/>
                </a:cubicBezTo>
                <a:lnTo>
                  <a:pt x="262456" y="2831"/>
                </a:lnTo>
                <a:cubicBezTo>
                  <a:pt x="117506" y="2831"/>
                  <a:pt x="0" y="120337"/>
                  <a:pt x="0" y="2652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youtube.com/playlist?list=PLQmX0671rWEyGp-RCvUarTTUBGltC93L1&amp;si=lFTQNNu4oF65Fkh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
          <p:cNvSpPr>
            <a:spLocks noGrp="1"/>
          </p:cNvSpPr>
          <p:nvPr>
            <p:ph type="ctrTitle"/>
          </p:nvPr>
        </p:nvSpPr>
        <p:spPr>
          <a:xfrm>
            <a:off x="1524000" y="1591081"/>
            <a:ext cx="9144000" cy="1837919"/>
          </a:xfrm>
          <a:prstGeom prst="roundRect">
            <a:avLst>
              <a:gd name="adj" fmla="val 3901"/>
            </a:avLst>
          </a:prstGeom>
          <a:noFill/>
          <a:ln w="25400" cap="flat" cmpd="sng">
            <a:solidFill>
              <a:srgbClr val="10CC57"/>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11998E"/>
              </a:buClr>
              <a:buSzPts val="4800"/>
              <a:buFont typeface="Times New Roman" panose="02020603050405020304"/>
              <a:buNone/>
            </a:pPr>
            <a:r>
              <a:rPr lang="en-US" sz="4800"/>
              <a:t>Hệ thống IoT quản lý vườn cây thông minh</a:t>
            </a:r>
            <a:endParaRPr sz="4800"/>
          </a:p>
        </p:txBody>
      </p:sp>
      <p:sp>
        <p:nvSpPr>
          <p:cNvPr id="296" name="Google Shape;296;p1"/>
          <p:cNvSpPr txBox="1">
            <a:spLocks noGrp="1"/>
          </p:cNvSpPr>
          <p:nvPr>
            <p:ph type="body" idx="1"/>
          </p:nvPr>
        </p:nvSpPr>
        <p:spPr>
          <a:xfrm>
            <a:off x="1524000" y="6005193"/>
            <a:ext cx="9144000" cy="519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800"/>
              <a:buNone/>
            </a:pPr>
            <a:r>
              <a:rPr lang="en-US"/>
              <a:t>Đại học Công nghệ Thông tin, 09/05/2024</a:t>
            </a:r>
          </a:p>
        </p:txBody>
      </p:sp>
      <p:sp>
        <p:nvSpPr>
          <p:cNvPr id="297" name="Google Shape;297;p1"/>
          <p:cNvSpPr>
            <a:spLocks noGrp="1"/>
          </p:cNvSpPr>
          <p:nvPr>
            <p:ph type="body" idx="2"/>
          </p:nvPr>
        </p:nvSpPr>
        <p:spPr>
          <a:xfrm>
            <a:off x="3730283" y="1217560"/>
            <a:ext cx="2365717" cy="381000"/>
          </a:xfrm>
          <a:prstGeom prst="roundRect">
            <a:avLst>
              <a:gd name="adj" fmla="val 8146"/>
            </a:avLst>
          </a:prstGeom>
          <a:gradFill>
            <a:gsLst>
              <a:gs pos="0">
                <a:srgbClr val="017058"/>
              </a:gs>
              <a:gs pos="100000">
                <a:srgbClr val="10CC57"/>
              </a:gs>
            </a:gsLst>
            <a:lin ang="2700000" scaled="0"/>
          </a:gra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1200"/>
              <a:buNone/>
            </a:pPr>
            <a:r>
              <a:rPr lang="en-US" sz="1200"/>
              <a:t>KHÓA LUẬN TỐT NGHIỆP</a:t>
            </a:r>
          </a:p>
        </p:txBody>
      </p:sp>
      <p:sp>
        <p:nvSpPr>
          <p:cNvPr id="298" name="Google Shape;298;p1"/>
          <p:cNvSpPr txBox="1"/>
          <p:nvPr/>
        </p:nvSpPr>
        <p:spPr>
          <a:xfrm>
            <a:off x="1524000" y="3681350"/>
            <a:ext cx="9144000" cy="1079526"/>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2400"/>
              <a:buFont typeface="Arial" panose="020B0604020202020204"/>
              <a:buNone/>
            </a:pPr>
            <a:r>
              <a:rPr lang="en-US" sz="2400" b="1" i="0" u="none" strike="noStrike" cap="none">
                <a:solidFill>
                  <a:schemeClr val="accent4"/>
                </a:solidFill>
                <a:latin typeface="Arial" panose="020B0604020202020204"/>
                <a:ea typeface="Arial" panose="020B0604020202020204"/>
                <a:cs typeface="Arial" panose="020B0604020202020204"/>
                <a:sym typeface="Arial" panose="020B0604020202020204"/>
              </a:rPr>
              <a:t>GVHD: Phan Đình Duy</a:t>
            </a:r>
            <a:endParaRPr sz="2400" b="1" i="0" u="none" strike="noStrike" cap="none">
              <a:solidFill>
                <a:schemeClr val="accent4"/>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30000"/>
              </a:lnSpc>
              <a:spcBef>
                <a:spcPts val="600"/>
              </a:spcBef>
              <a:spcAft>
                <a:spcPts val="0"/>
              </a:spcAft>
              <a:buClr>
                <a:schemeClr val="dk1"/>
              </a:buClr>
              <a:buSzPts val="2400"/>
              <a:buFont typeface="Arial" panose="020B0604020202020204"/>
              <a:buChar char="•"/>
            </a:pP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Lê Hoàng Khanh</a:t>
            </a:r>
            <a:r>
              <a:rPr lang="en-US" sz="2400" b="0" i="0" u="none" strike="noStrike" cap="none">
                <a:solidFill>
                  <a:schemeClr val="dk1"/>
                </a:solidFill>
                <a:latin typeface="Arial" panose="020B0604020202020204"/>
                <a:ea typeface="Arial" panose="020B0604020202020204"/>
                <a:cs typeface="Arial" panose="020B0604020202020204"/>
                <a:sym typeface="Arial" panose="020B0604020202020204"/>
              </a:rPr>
              <a:t>	20521448</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2. Giải pháp đề xuất của đề tài</a:t>
            </a:r>
          </a:p>
        </p:txBody>
      </p:sp>
      <p:sp>
        <p:nvSpPr>
          <p:cNvPr id="353" name="Google Shape;353;p6"/>
          <p:cNvSpPr txBox="1">
            <a:spLocks noGrp="1"/>
          </p:cNvSpPr>
          <p:nvPr>
            <p:ph type="body" idx="1"/>
          </p:nvPr>
        </p:nvSpPr>
        <p:spPr>
          <a:xfrm>
            <a:off x="606000" y="2020279"/>
            <a:ext cx="10980000" cy="4156684"/>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130000"/>
              </a:lnSpc>
              <a:spcBef>
                <a:spcPts val="0"/>
              </a:spcBef>
              <a:spcAft>
                <a:spcPts val="0"/>
              </a:spcAft>
              <a:buClr>
                <a:schemeClr val="dk1"/>
              </a:buClr>
              <a:buSzPct val="100000"/>
              <a:buChar char="•"/>
            </a:pPr>
            <a:r>
              <a:rPr lang="en-US"/>
              <a:t>Thiết bị xử lý trung tâm: ESP32</a:t>
            </a:r>
          </a:p>
          <a:p>
            <a:pPr marL="228600" lvl="0" indent="-228600" algn="l" rtl="0">
              <a:lnSpc>
                <a:spcPct val="130000"/>
              </a:lnSpc>
              <a:spcBef>
                <a:spcPts val="600"/>
              </a:spcBef>
              <a:spcAft>
                <a:spcPts val="0"/>
              </a:spcAft>
              <a:buClr>
                <a:schemeClr val="dk1"/>
              </a:buClr>
              <a:buSzPct val="100000"/>
              <a:buChar char="•"/>
            </a:pPr>
            <a:r>
              <a:rPr lang="en-US"/>
              <a:t>Cảm biến: DHT11 Cảm biến độ ẩm đất, Cảm biến ánh sang</a:t>
            </a:r>
          </a:p>
          <a:p>
            <a:pPr marL="228600" lvl="0" indent="-228600" algn="l" rtl="0">
              <a:lnSpc>
                <a:spcPct val="130000"/>
              </a:lnSpc>
              <a:spcBef>
                <a:spcPts val="600"/>
              </a:spcBef>
              <a:spcAft>
                <a:spcPts val="0"/>
              </a:spcAft>
              <a:buClr>
                <a:schemeClr val="dk1"/>
              </a:buClr>
              <a:buSzPct val="100000"/>
              <a:buChar char="•"/>
            </a:pPr>
            <a:r>
              <a:rPr lang="en-US"/>
              <a:t>Gateway: ESP32 và LoRa</a:t>
            </a:r>
          </a:p>
          <a:p>
            <a:pPr marL="228600" lvl="0" indent="-228600" algn="l" rtl="0">
              <a:lnSpc>
                <a:spcPct val="130000"/>
              </a:lnSpc>
              <a:spcBef>
                <a:spcPts val="600"/>
              </a:spcBef>
              <a:spcAft>
                <a:spcPts val="0"/>
              </a:spcAft>
              <a:buClr>
                <a:schemeClr val="dk1"/>
              </a:buClr>
              <a:buSzPct val="100000"/>
              <a:buChar char="•"/>
            </a:pPr>
            <a:r>
              <a:rPr lang="en-US"/>
              <a:t>Chăm sóc cây trồng: Máy bơm và đèn</a:t>
            </a:r>
          </a:p>
          <a:p>
            <a:pPr marL="228600" lvl="0" indent="-228600" algn="l" rtl="0">
              <a:lnSpc>
                <a:spcPct val="130000"/>
              </a:lnSpc>
              <a:spcBef>
                <a:spcPts val="600"/>
              </a:spcBef>
              <a:spcAft>
                <a:spcPts val="0"/>
              </a:spcAft>
              <a:buClr>
                <a:schemeClr val="dk1"/>
              </a:buClr>
              <a:buSzPct val="100000"/>
              <a:buChar char="•"/>
            </a:pPr>
            <a:r>
              <a:rPr lang="en-US"/>
              <a:t>Thiết bị xử lý trung tâm sẽ đọc dữ liệu từ cảm biến, sau đó tự quyết định bật hay tắt máy bơm hoặc đèn.</a:t>
            </a:r>
          </a:p>
          <a:p>
            <a:pPr marL="228600" lvl="0" indent="-228600" algn="l" rtl="0">
              <a:lnSpc>
                <a:spcPct val="130000"/>
              </a:lnSpc>
              <a:spcBef>
                <a:spcPts val="600"/>
              </a:spcBef>
              <a:spcAft>
                <a:spcPts val="0"/>
              </a:spcAft>
              <a:buClr>
                <a:schemeClr val="dk1"/>
              </a:buClr>
              <a:buSzPct val="100000"/>
              <a:buChar char="•"/>
            </a:pPr>
            <a:r>
              <a:rPr lang="en-US"/>
              <a:t>Khi có kết nối Internet, thiết bị xử lý trung tâm gửi dữ liệu lên Database và nhận tín hiệu điều khiển từ người dùng ở xa</a:t>
            </a:r>
          </a:p>
          <a:p>
            <a:pPr marL="228600" lvl="0" indent="-228600" algn="l" rtl="0">
              <a:lnSpc>
                <a:spcPct val="130000"/>
              </a:lnSpc>
              <a:spcBef>
                <a:spcPts val="600"/>
              </a:spcBef>
              <a:spcAft>
                <a:spcPts val="0"/>
              </a:spcAft>
              <a:buClr>
                <a:schemeClr val="dk1"/>
              </a:buClr>
              <a:buSzPct val="100000"/>
              <a:buChar char="•"/>
            </a:pPr>
            <a:r>
              <a:rPr lang="en-US"/>
              <a:t>Khi có người ở gần kết nối, thiết bị xử lý trung tâm gửi web thể thiện thông số môi trường và nhận tín hiệu điều khiển từ người đó</a:t>
            </a:r>
          </a:p>
          <a:p>
            <a:pPr marL="228600" lvl="0" indent="-104140" algn="l" rtl="0">
              <a:lnSpc>
                <a:spcPct val="130000"/>
              </a:lnSpc>
              <a:spcBef>
                <a:spcPts val="600"/>
              </a:spcBef>
              <a:spcAft>
                <a:spcPts val="0"/>
              </a:spcAft>
              <a:buClr>
                <a:schemeClr val="dk1"/>
              </a:buClr>
              <a:buSzPct val="100000"/>
              <a:buNone/>
            </a:pPr>
            <a:endParaRPr lang="en-US"/>
          </a:p>
        </p:txBody>
      </p:sp>
      <p:sp>
        <p:nvSpPr>
          <p:cNvPr id="354" name="Google Shape;354;p6"/>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355" name="Google Shape;355;p6"/>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2. Giải pháp đề xuất của đề tài</a:t>
            </a:r>
          </a:p>
        </p:txBody>
      </p:sp>
      <p:sp>
        <p:nvSpPr>
          <p:cNvPr id="361" name="Google Shape;361;p7"/>
          <p:cNvSpPr txBox="1">
            <a:spLocks noGrp="1"/>
          </p:cNvSpPr>
          <p:nvPr>
            <p:ph type="body" idx="1"/>
          </p:nvPr>
        </p:nvSpPr>
        <p:spPr>
          <a:xfrm>
            <a:off x="606000" y="2020279"/>
            <a:ext cx="10980000" cy="4156684"/>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2800"/>
              <a:buChar char="•"/>
            </a:pPr>
            <a:r>
              <a:rPr lang="en-US"/>
              <a:t>Sơ đồ hệ thống</a:t>
            </a:r>
          </a:p>
        </p:txBody>
      </p:sp>
      <p:sp>
        <p:nvSpPr>
          <p:cNvPr id="362" name="Google Shape;362;p7"/>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363" name="Google Shape;363;p7"/>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11</a:t>
            </a:fld>
            <a:endParaRPr lang="en-US"/>
          </a:p>
        </p:txBody>
      </p:sp>
      <p:pic>
        <p:nvPicPr>
          <p:cNvPr id="364" name="Google Shape;364;p7" descr="A diagram of a network&#10;&#10;Description automatically generated"/>
          <p:cNvPicPr preferRelativeResize="0"/>
          <p:nvPr/>
        </p:nvPicPr>
        <p:blipFill rotWithShape="1">
          <a:blip r:embed="rId3"/>
          <a:srcRect/>
          <a:stretch>
            <a:fillRect/>
          </a:stretch>
        </p:blipFill>
        <p:spPr>
          <a:xfrm>
            <a:off x="5588000" y="1744843"/>
            <a:ext cx="5859411" cy="46115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8"/>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2. Giải pháp đề xuất của đề tài</a:t>
            </a:r>
          </a:p>
        </p:txBody>
      </p:sp>
      <p:sp>
        <p:nvSpPr>
          <p:cNvPr id="370" name="Google Shape;370;p8"/>
          <p:cNvSpPr txBox="1">
            <a:spLocks noGrp="1"/>
          </p:cNvSpPr>
          <p:nvPr>
            <p:ph type="body" idx="1"/>
          </p:nvPr>
        </p:nvSpPr>
        <p:spPr>
          <a:xfrm>
            <a:off x="606000" y="2020279"/>
            <a:ext cx="10980000" cy="4156684"/>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2800"/>
              <a:buChar char="•"/>
            </a:pPr>
            <a:r>
              <a:rPr lang="en-US"/>
              <a:t>Thiết kế phần cứng</a:t>
            </a:r>
          </a:p>
        </p:txBody>
      </p:sp>
      <p:sp>
        <p:nvSpPr>
          <p:cNvPr id="371" name="Google Shape;371;p8"/>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372" name="Google Shape;372;p8"/>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12</a:t>
            </a:fld>
            <a:endParaRPr lang="en-US"/>
          </a:p>
        </p:txBody>
      </p:sp>
      <p:pic>
        <p:nvPicPr>
          <p:cNvPr id="373" name="Google Shape;373;p8" descr="A diagram of a network&#10;&#10;Description automatically generated"/>
          <p:cNvPicPr preferRelativeResize="0"/>
          <p:nvPr/>
        </p:nvPicPr>
        <p:blipFill rotWithShape="1">
          <a:blip r:embed="rId3"/>
          <a:srcRect/>
          <a:stretch>
            <a:fillRect/>
          </a:stretch>
        </p:blipFill>
        <p:spPr>
          <a:xfrm>
            <a:off x="4080932" y="1927430"/>
            <a:ext cx="8005473" cy="42495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9"/>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2. Giải pháp đề xuất của đề tài</a:t>
            </a:r>
          </a:p>
        </p:txBody>
      </p:sp>
      <p:sp>
        <p:nvSpPr>
          <p:cNvPr id="379" name="Google Shape;379;p9"/>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380" name="Google Shape;380;p9"/>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13</a:t>
            </a:fld>
            <a:endParaRPr lang="en-US"/>
          </a:p>
        </p:txBody>
      </p:sp>
      <p:sp>
        <p:nvSpPr>
          <p:cNvPr id="381" name="Google Shape;381;p9"/>
          <p:cNvSpPr txBox="1"/>
          <p:nvPr/>
        </p:nvSpPr>
        <p:spPr>
          <a:xfrm>
            <a:off x="529799" y="1863565"/>
            <a:ext cx="2696000" cy="672121"/>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30000"/>
              </a:lnSpc>
              <a:spcBef>
                <a:spcPts val="0"/>
              </a:spcBef>
              <a:spcAft>
                <a:spcPts val="0"/>
              </a:spcAft>
              <a:buClr>
                <a:schemeClr val="dk1"/>
              </a:buClr>
              <a:buSzPts val="2800"/>
              <a:buFont typeface="Arial" panose="020B0604020202020204"/>
              <a:buChar char="•"/>
            </a:pPr>
            <a:r>
              <a:rPr lang="en-US" sz="2800" b="0" i="0" u="none" strike="noStrike" cap="none" dirty="0">
                <a:solidFill>
                  <a:schemeClr val="dk1"/>
                </a:solidFill>
                <a:latin typeface="Arial" panose="020B0604020202020204"/>
                <a:ea typeface="Arial" panose="020B0604020202020204"/>
                <a:cs typeface="Arial" panose="020B0604020202020204"/>
                <a:sym typeface="Arial" panose="020B0604020202020204"/>
              </a:rPr>
              <a:t>Default</a:t>
            </a:r>
            <a:endParaRPr sz="2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382" name="Google Shape;382;p9"/>
          <p:cNvPicPr preferRelativeResize="0"/>
          <p:nvPr/>
        </p:nvPicPr>
        <p:blipFill>
          <a:blip r:embed="rId3"/>
          <a:srcRect/>
          <a:stretch>
            <a:fillRect/>
          </a:stretch>
        </p:blipFill>
        <p:spPr>
          <a:xfrm>
            <a:off x="2287520" y="1863565"/>
            <a:ext cx="9507024" cy="4352669"/>
          </a:xfrm>
          <a:prstGeom prst="rect">
            <a:avLst/>
          </a:prstGeom>
          <a:noFill/>
          <a:ln>
            <a:noFill/>
          </a:ln>
        </p:spPr>
      </p:pic>
      <p:sp>
        <p:nvSpPr>
          <p:cNvPr id="4" name="Google Shape;381;p9"/>
          <p:cNvSpPr txBox="1"/>
          <p:nvPr/>
        </p:nvSpPr>
        <p:spPr>
          <a:xfrm>
            <a:off x="606000" y="1796143"/>
            <a:ext cx="11222081" cy="4560207"/>
          </a:xfrm>
          <a:prstGeom prst="rect">
            <a:avLst/>
          </a:prstGeom>
          <a:solidFill>
            <a:schemeClr val="bg1"/>
          </a:solidFill>
          <a:ln>
            <a:noFill/>
          </a:ln>
        </p:spPr>
        <p:txBody>
          <a:bodyPr spcFirstLastPara="1" wrap="square" lIns="91425" tIns="45700" rIns="91425" bIns="45700" anchor="t" anchorCtr="0">
            <a:normAutofit/>
          </a:bodyPr>
          <a:lstStyle/>
          <a:p>
            <a:pPr marR="0" lvl="0" algn="l" rtl="0">
              <a:lnSpc>
                <a:spcPct val="130000"/>
              </a:lnSpc>
              <a:spcBef>
                <a:spcPts val="0"/>
              </a:spcBef>
              <a:spcAft>
                <a:spcPts val="0"/>
              </a:spcAft>
              <a:buClr>
                <a:schemeClr val="dk1"/>
              </a:buClr>
              <a:buSzPts val="2800"/>
            </a:pPr>
            <a:endParaRPr sz="2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6" name="Picture 5" descr="A diagram of a network&#10;&#10;Description automatically generated"/>
          <p:cNvPicPr>
            <a:picLocks noChangeAspect="1"/>
          </p:cNvPicPr>
          <p:nvPr/>
        </p:nvPicPr>
        <p:blipFill>
          <a:blip r:embed="rId4"/>
          <a:stretch>
            <a:fillRect/>
          </a:stretch>
        </p:blipFill>
        <p:spPr>
          <a:xfrm>
            <a:off x="2744121" y="1796143"/>
            <a:ext cx="8299907" cy="4342822"/>
          </a:xfrm>
          <a:prstGeom prst="rect">
            <a:avLst/>
          </a:prstGeom>
        </p:spPr>
      </p:pic>
      <p:sp>
        <p:nvSpPr>
          <p:cNvPr id="2" name="Google Shape;381;p9"/>
          <p:cNvSpPr txBox="1"/>
          <p:nvPr/>
        </p:nvSpPr>
        <p:spPr>
          <a:xfrm>
            <a:off x="529799" y="1863565"/>
            <a:ext cx="2696000" cy="672121"/>
          </a:xfrm>
          <a:prstGeom prst="rect">
            <a:avLst/>
          </a:prstGeom>
          <a:noFill/>
          <a:ln>
            <a:noFill/>
          </a:ln>
        </p:spPr>
        <p:txBody>
          <a:bodyPr spcFirstLastPara="1" wrap="square" lIns="91425" tIns="45700" rIns="91425" bIns="45700" anchor="t" anchorCtr="0">
            <a:normAutofit fontScale="92500"/>
          </a:bodyPr>
          <a:lstStyle/>
          <a:p>
            <a:pPr marL="228600" lvl="0" indent="-228600">
              <a:lnSpc>
                <a:spcPct val="130000"/>
              </a:lnSpc>
              <a:buClr>
                <a:schemeClr val="dk1"/>
              </a:buClr>
              <a:buSzPct val="100000"/>
              <a:buFont typeface="Arial" panose="020B0604020202020204"/>
              <a:buChar char="•"/>
            </a:pPr>
            <a:r>
              <a:rPr lang="en-US" sz="2800" dirty="0">
                <a:solidFill>
                  <a:schemeClr val="dk1"/>
                </a:solidFill>
              </a:rPr>
              <a:t>Send Package</a:t>
            </a:r>
          </a:p>
        </p:txBody>
      </p:sp>
      <p:sp>
        <p:nvSpPr>
          <p:cNvPr id="7" name="Google Shape;381;p9"/>
          <p:cNvSpPr txBox="1"/>
          <p:nvPr/>
        </p:nvSpPr>
        <p:spPr>
          <a:xfrm>
            <a:off x="484959" y="1726085"/>
            <a:ext cx="11222081" cy="4560207"/>
          </a:xfrm>
          <a:prstGeom prst="rect">
            <a:avLst/>
          </a:prstGeom>
          <a:solidFill>
            <a:schemeClr val="bg1"/>
          </a:solidFill>
          <a:ln>
            <a:noFill/>
          </a:ln>
        </p:spPr>
        <p:txBody>
          <a:bodyPr spcFirstLastPara="1" wrap="square" lIns="91425" tIns="45700" rIns="91425" bIns="45700" anchor="t" anchorCtr="0">
            <a:normAutofit/>
          </a:bodyPr>
          <a:lstStyle/>
          <a:p>
            <a:pPr marR="0" lvl="0" algn="l" rtl="0">
              <a:lnSpc>
                <a:spcPct val="130000"/>
              </a:lnSpc>
              <a:spcBef>
                <a:spcPts val="0"/>
              </a:spcBef>
              <a:spcAft>
                <a:spcPts val="0"/>
              </a:spcAft>
              <a:buClr>
                <a:schemeClr val="dk1"/>
              </a:buClr>
              <a:buSzPts val="2800"/>
            </a:pPr>
            <a:endParaRPr sz="2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8" name="Google Shape;381;p9"/>
          <p:cNvSpPr txBox="1"/>
          <p:nvPr/>
        </p:nvSpPr>
        <p:spPr>
          <a:xfrm>
            <a:off x="529798" y="1852419"/>
            <a:ext cx="2833887" cy="672121"/>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nSpc>
                <a:spcPct val="130000"/>
              </a:lnSpc>
              <a:buClr>
                <a:schemeClr val="dk1"/>
              </a:buClr>
              <a:buSzPct val="100000"/>
              <a:buFont typeface="Arial" panose="020B0604020202020204"/>
              <a:buChar char="•"/>
            </a:pPr>
            <a:r>
              <a:rPr lang="en-US" sz="2800" dirty="0">
                <a:solidFill>
                  <a:schemeClr val="dk1"/>
                </a:solidFill>
              </a:rPr>
              <a:t>Receive Package</a:t>
            </a:r>
          </a:p>
        </p:txBody>
      </p:sp>
      <p:pic>
        <p:nvPicPr>
          <p:cNvPr id="10" name="Picture 9" descr="A diagram of a company&#10;&#10;Description automatically generated"/>
          <p:cNvPicPr>
            <a:picLocks noChangeAspect="1"/>
          </p:cNvPicPr>
          <p:nvPr/>
        </p:nvPicPr>
        <p:blipFill>
          <a:blip r:embed="rId5"/>
          <a:stretch>
            <a:fillRect/>
          </a:stretch>
        </p:blipFill>
        <p:spPr>
          <a:xfrm>
            <a:off x="3439886" y="1796142"/>
            <a:ext cx="7710049" cy="4560208"/>
          </a:xfrm>
          <a:prstGeom prst="rect">
            <a:avLst/>
          </a:prstGeom>
        </p:spPr>
      </p:pic>
      <p:sp>
        <p:nvSpPr>
          <p:cNvPr id="11" name="Google Shape;381;p9"/>
          <p:cNvSpPr txBox="1"/>
          <p:nvPr/>
        </p:nvSpPr>
        <p:spPr>
          <a:xfrm>
            <a:off x="336703" y="1791747"/>
            <a:ext cx="11222081" cy="4560207"/>
          </a:xfrm>
          <a:prstGeom prst="rect">
            <a:avLst/>
          </a:prstGeom>
          <a:solidFill>
            <a:schemeClr val="bg1"/>
          </a:solidFill>
          <a:ln>
            <a:noFill/>
          </a:ln>
        </p:spPr>
        <p:txBody>
          <a:bodyPr spcFirstLastPara="1" wrap="square" lIns="91425" tIns="45700" rIns="91425" bIns="45700" anchor="t" anchorCtr="0">
            <a:normAutofit/>
          </a:bodyPr>
          <a:lstStyle/>
          <a:p>
            <a:pPr marR="0" lvl="0" algn="l" rtl="0">
              <a:lnSpc>
                <a:spcPct val="130000"/>
              </a:lnSpc>
              <a:spcBef>
                <a:spcPts val="0"/>
              </a:spcBef>
              <a:spcAft>
                <a:spcPts val="0"/>
              </a:spcAft>
              <a:buClr>
                <a:schemeClr val="dk1"/>
              </a:buClr>
              <a:buSzPts val="2800"/>
            </a:pPr>
            <a:endParaRPr sz="2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14" name="Picture 13" descr="A diagram of a diagram&#10;&#10;Description automatically generated with medium confidence"/>
          <p:cNvPicPr>
            <a:picLocks noChangeAspect="1"/>
          </p:cNvPicPr>
          <p:nvPr/>
        </p:nvPicPr>
        <p:blipFill>
          <a:blip r:embed="rId6"/>
          <a:stretch>
            <a:fillRect/>
          </a:stretch>
        </p:blipFill>
        <p:spPr>
          <a:xfrm>
            <a:off x="2101823" y="1726085"/>
            <a:ext cx="8770443" cy="49945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1000"/>
                                        <p:tgtEl>
                                          <p:spTgt spid="381"/>
                                        </p:tgtEl>
                                      </p:cBhvr>
                                    </p:animEffect>
                                    <p:anim calcmode="lin" valueType="num">
                                      <p:cBhvr>
                                        <p:cTn id="8" dur="1000" fill="hold"/>
                                        <p:tgtEl>
                                          <p:spTgt spid="381"/>
                                        </p:tgtEl>
                                        <p:attrNameLst>
                                          <p:attrName>ppt_x</p:attrName>
                                        </p:attrNameLst>
                                      </p:cBhvr>
                                      <p:tavLst>
                                        <p:tav tm="0">
                                          <p:val>
                                            <p:strVal val="#ppt_x"/>
                                          </p:val>
                                        </p:tav>
                                        <p:tav tm="100000">
                                          <p:val>
                                            <p:strVal val="#ppt_x"/>
                                          </p:val>
                                        </p:tav>
                                      </p:tavLst>
                                    </p:anim>
                                    <p:anim calcmode="lin" valueType="num">
                                      <p:cBhvr>
                                        <p:cTn id="9" dur="1000" fill="hold"/>
                                        <p:tgtEl>
                                          <p:spTgt spid="3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2"/>
                                        </p:tgtEl>
                                        <p:attrNameLst>
                                          <p:attrName>style.visibility</p:attrName>
                                        </p:attrNameLst>
                                      </p:cBhvr>
                                      <p:to>
                                        <p:strVal val="visible"/>
                                      </p:to>
                                    </p:set>
                                    <p:animEffect transition="in" filter="fade">
                                      <p:cBhvr>
                                        <p:cTn id="12" dur="1000"/>
                                        <p:tgtEl>
                                          <p:spTgt spid="382"/>
                                        </p:tgtEl>
                                      </p:cBhvr>
                                    </p:animEffect>
                                    <p:anim calcmode="lin" valueType="num">
                                      <p:cBhvr>
                                        <p:cTn id="13" dur="1000" fill="hold"/>
                                        <p:tgtEl>
                                          <p:spTgt spid="382"/>
                                        </p:tgtEl>
                                        <p:attrNameLst>
                                          <p:attrName>ppt_x</p:attrName>
                                        </p:attrNameLst>
                                      </p:cBhvr>
                                      <p:tavLst>
                                        <p:tav tm="0">
                                          <p:val>
                                            <p:strVal val="#ppt_x"/>
                                          </p:val>
                                        </p:tav>
                                        <p:tav tm="100000">
                                          <p:val>
                                            <p:strVal val="#ppt_x"/>
                                          </p:val>
                                        </p:tav>
                                      </p:tavLst>
                                    </p:anim>
                                    <p:anim calcmode="lin" valueType="num">
                                      <p:cBhvr>
                                        <p:cTn id="14" dur="1000" fill="hold"/>
                                        <p:tgtEl>
                                          <p:spTgt spid="38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p:bldP spid="4" grpId="0" animBg="1"/>
      <p:bldP spid="2" grpId="0"/>
      <p:bldP spid="7" grpId="0" animBg="1"/>
      <p:bldP spid="8"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1544524dac_0_0"/>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2. Giải pháp đề xuất của đề tài</a:t>
            </a:r>
          </a:p>
        </p:txBody>
      </p:sp>
      <p:sp>
        <p:nvSpPr>
          <p:cNvPr id="415" name="Google Shape;415;g21544524dac_0_0"/>
          <p:cNvSpPr txBox="1">
            <a:spLocks noGrp="1"/>
          </p:cNvSpPr>
          <p:nvPr>
            <p:ph type="ftr" idx="11"/>
          </p:nvPr>
        </p:nvSpPr>
        <p:spPr>
          <a:xfrm>
            <a:off x="4233564"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416" name="Google Shape;416;g21544524dac_0_0"/>
          <p:cNvSpPr txBox="1">
            <a:spLocks noGrp="1"/>
          </p:cNvSpPr>
          <p:nvPr>
            <p:ph type="sldNum" idx="12"/>
          </p:nvPr>
        </p:nvSpPr>
        <p:spPr>
          <a:xfrm>
            <a:off x="10422944" y="6356350"/>
            <a:ext cx="27432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14</a:t>
            </a:fld>
            <a:endParaRPr lang="en-US"/>
          </a:p>
        </p:txBody>
      </p:sp>
      <p:sp>
        <p:nvSpPr>
          <p:cNvPr id="417" name="Google Shape;417;g21544524dac_0_0"/>
          <p:cNvSpPr txBox="1">
            <a:spLocks noGrp="1"/>
          </p:cNvSpPr>
          <p:nvPr>
            <p:ph type="title"/>
          </p:nvPr>
        </p:nvSpPr>
        <p:spPr>
          <a:xfrm>
            <a:off x="486300" y="1621373"/>
            <a:ext cx="10980000" cy="682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50000"/>
              </a:lnSpc>
              <a:spcBef>
                <a:spcPts val="0"/>
              </a:spcBef>
              <a:spcAft>
                <a:spcPts val="600"/>
              </a:spcAft>
              <a:buClr>
                <a:schemeClr val="dk1"/>
              </a:buClr>
              <a:buSzPts val="1100"/>
              <a:buFont typeface="Arial" panose="020B0604020202020204"/>
              <a:buNone/>
            </a:pPr>
            <a:r>
              <a:rPr lang="en-US" sz="2800">
                <a:solidFill>
                  <a:schemeClr val="dk1"/>
                </a:solidFill>
              </a:rPr>
              <a:t>{ID,From,Mode,Data}</a:t>
            </a:r>
            <a:endParaRPr sz="3000"/>
          </a:p>
        </p:txBody>
      </p:sp>
      <p:sp>
        <p:nvSpPr>
          <p:cNvPr id="418" name="Google Shape;418;g21544524dac_0_0"/>
          <p:cNvSpPr txBox="1">
            <a:spLocks noGrp="1"/>
          </p:cNvSpPr>
          <p:nvPr>
            <p:ph type="title"/>
          </p:nvPr>
        </p:nvSpPr>
        <p:spPr>
          <a:xfrm>
            <a:off x="398725" y="2303875"/>
            <a:ext cx="4982100" cy="3983700"/>
          </a:xfrm>
          <a:prstGeom prst="rect">
            <a:avLst/>
          </a:prstGeom>
          <a:solidFill>
            <a:schemeClr val="lt1"/>
          </a:solid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chemeClr val="dk1"/>
              </a:buClr>
              <a:buSzPct val="39000"/>
              <a:buFont typeface="Arial" panose="020B0604020202020204"/>
              <a:buNone/>
            </a:pPr>
            <a:r>
              <a:rPr lang="en-US" sz="2800">
                <a:solidFill>
                  <a:schemeClr val="dk1"/>
                </a:solidFill>
                <a:highlight>
                  <a:schemeClr val="lt1"/>
                </a:highlight>
              </a:rPr>
              <a:t>ID</a:t>
            </a:r>
            <a:endParaRPr sz="2800" b="0">
              <a:solidFill>
                <a:schemeClr val="dk1"/>
              </a:solidFill>
              <a:highlight>
                <a:schemeClr val="lt1"/>
              </a:highlight>
            </a:endParaRPr>
          </a:p>
          <a:p>
            <a:pPr marL="457200" lvl="0" indent="-357505" algn="just" rtl="0">
              <a:lnSpc>
                <a:spcPct val="100000"/>
              </a:lnSpc>
              <a:spcBef>
                <a:spcPts val="600"/>
              </a:spcBef>
              <a:spcAft>
                <a:spcPts val="0"/>
              </a:spcAft>
              <a:buClr>
                <a:schemeClr val="dk1"/>
              </a:buClr>
              <a:buSzPct val="100000"/>
              <a:buChar char="●"/>
            </a:pPr>
            <a:r>
              <a:rPr lang="en-US" sz="2255" b="0">
                <a:solidFill>
                  <a:schemeClr val="dk1"/>
                </a:solidFill>
                <a:highlight>
                  <a:schemeClr val="lt1"/>
                </a:highlight>
              </a:rPr>
              <a:t>Là một chuỗi ký tự duy nhất ứng với từng node, dung để định danh từng node trong mạng</a:t>
            </a:r>
            <a:endParaRPr sz="2255" b="0">
              <a:solidFill>
                <a:schemeClr val="dk1"/>
              </a:solidFill>
              <a:highlight>
                <a:schemeClr val="lt1"/>
              </a:highlight>
            </a:endParaRPr>
          </a:p>
          <a:p>
            <a:pPr marL="457200" lvl="0" indent="-357505" algn="just" rtl="0">
              <a:lnSpc>
                <a:spcPct val="100000"/>
              </a:lnSpc>
              <a:spcBef>
                <a:spcPts val="0"/>
              </a:spcBef>
              <a:spcAft>
                <a:spcPts val="0"/>
              </a:spcAft>
              <a:buClr>
                <a:schemeClr val="dk1"/>
              </a:buClr>
              <a:buSzPct val="100000"/>
              <a:buChar char="●"/>
            </a:pPr>
            <a:r>
              <a:rPr lang="en-US" sz="2255" b="0">
                <a:solidFill>
                  <a:schemeClr val="dk1"/>
                </a:solidFill>
                <a:highlight>
                  <a:schemeClr val="lt1"/>
                </a:highlight>
              </a:rPr>
              <a:t>Được dung để tính toán địa chỉ và channel của chính node đó</a:t>
            </a:r>
            <a:endParaRPr sz="2255" b="0">
              <a:solidFill>
                <a:schemeClr val="dk1"/>
              </a:solidFill>
              <a:highlight>
                <a:schemeClr val="lt1"/>
              </a:highlight>
            </a:endParaRPr>
          </a:p>
          <a:p>
            <a:pPr marL="457200" lvl="0" indent="-357505" algn="just" rtl="0">
              <a:lnSpc>
                <a:spcPct val="100000"/>
              </a:lnSpc>
              <a:spcBef>
                <a:spcPts val="0"/>
              </a:spcBef>
              <a:spcAft>
                <a:spcPts val="0"/>
              </a:spcAft>
              <a:buClr>
                <a:schemeClr val="dk1"/>
              </a:buClr>
              <a:buSzPct val="100000"/>
              <a:buChar char="●"/>
            </a:pPr>
            <a:r>
              <a:rPr lang="en-US" sz="2255" b="0">
                <a:solidFill>
                  <a:schemeClr val="dk1"/>
                </a:solidFill>
                <a:highlight>
                  <a:schemeClr val="lt1"/>
                </a:highlight>
              </a:rPr>
              <a:t>Cấu trúc ID : "X1:X2:X3:X4:X5:X6"</a:t>
            </a:r>
            <a:endParaRPr sz="2255" b="0">
              <a:solidFill>
                <a:schemeClr val="dk1"/>
              </a:solidFill>
              <a:highlight>
                <a:schemeClr val="lt1"/>
              </a:highlight>
            </a:endParaRPr>
          </a:p>
          <a:p>
            <a:pPr marL="457200" lvl="0" indent="-357505" algn="just" rtl="0">
              <a:lnSpc>
                <a:spcPct val="100000"/>
              </a:lnSpc>
              <a:spcBef>
                <a:spcPts val="0"/>
              </a:spcBef>
              <a:spcAft>
                <a:spcPts val="0"/>
              </a:spcAft>
              <a:buClr>
                <a:schemeClr val="dk1"/>
              </a:buClr>
              <a:buSzPct val="100000"/>
              <a:buChar char="●"/>
            </a:pPr>
            <a:r>
              <a:rPr lang="en-US" sz="2255" b="0">
                <a:solidFill>
                  <a:schemeClr val="dk1"/>
                </a:solidFill>
                <a:highlight>
                  <a:schemeClr val="lt1"/>
                </a:highlight>
              </a:rPr>
              <a:t>Để tính địa chỉ node:</a:t>
            </a:r>
            <a:endParaRPr sz="2255" b="0">
              <a:solidFill>
                <a:schemeClr val="dk1"/>
              </a:solidFill>
              <a:highlight>
                <a:schemeClr val="lt1"/>
              </a:highlight>
            </a:endParaRPr>
          </a:p>
          <a:p>
            <a:pPr marL="914400" lvl="1" indent="-357505" algn="just" rtl="0">
              <a:spcBef>
                <a:spcPts val="0"/>
              </a:spcBef>
              <a:spcAft>
                <a:spcPts val="0"/>
              </a:spcAft>
              <a:buClr>
                <a:schemeClr val="dk1"/>
              </a:buClr>
              <a:buSzPct val="100000"/>
              <a:buFont typeface="Times New Roman" panose="02020603050405020304"/>
              <a:buChar char="○"/>
            </a:pPr>
            <a:r>
              <a:rPr lang="en-US" sz="2255">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AddH = X1+X2+X3</a:t>
            </a:r>
            <a:endParaRPr sz="2255">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914400" lvl="1" indent="-357505" algn="just" rtl="0">
              <a:spcBef>
                <a:spcPts val="0"/>
              </a:spcBef>
              <a:spcAft>
                <a:spcPts val="0"/>
              </a:spcAft>
              <a:buClr>
                <a:schemeClr val="dk1"/>
              </a:buClr>
              <a:buSzPct val="100000"/>
              <a:buFont typeface="Times New Roman" panose="02020603050405020304"/>
              <a:buChar char="○"/>
            </a:pPr>
            <a:r>
              <a:rPr lang="en-US" sz="2255">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AddL = X4+X5+X6</a:t>
            </a:r>
            <a:endParaRPr sz="2255">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914400" lvl="1" indent="-357505" algn="just" rtl="0">
              <a:spcBef>
                <a:spcPts val="0"/>
              </a:spcBef>
              <a:spcAft>
                <a:spcPts val="0"/>
              </a:spcAft>
              <a:buClr>
                <a:schemeClr val="dk1"/>
              </a:buClr>
              <a:buSzPct val="100000"/>
              <a:buFont typeface="Times New Roman" panose="02020603050405020304"/>
              <a:buChar char="○"/>
            </a:pPr>
            <a:r>
              <a:rPr lang="en-US" sz="2255">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Channel = X1+X2+X3+ X4+X5+X6</a:t>
            </a:r>
            <a:endParaRPr sz="2955" b="0">
              <a:solidFill>
                <a:schemeClr val="dk1"/>
              </a:solidFill>
              <a:highlight>
                <a:schemeClr val="lt1"/>
              </a:highlight>
            </a:endParaRPr>
          </a:p>
        </p:txBody>
      </p:sp>
      <p:sp>
        <p:nvSpPr>
          <p:cNvPr id="419" name="Google Shape;419;g21544524dac_0_0"/>
          <p:cNvSpPr txBox="1">
            <a:spLocks noGrp="1"/>
          </p:cNvSpPr>
          <p:nvPr>
            <p:ph type="title"/>
          </p:nvPr>
        </p:nvSpPr>
        <p:spPr>
          <a:xfrm>
            <a:off x="6810900" y="2248950"/>
            <a:ext cx="4982100" cy="3983700"/>
          </a:xfrm>
          <a:prstGeom prst="rect">
            <a:avLst/>
          </a:prstGeom>
          <a:solidFill>
            <a:schemeClr val="lt1"/>
          </a:solid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chemeClr val="dk1"/>
              </a:buClr>
              <a:buSzPct val="39000"/>
              <a:buFont typeface="Arial" panose="020B0604020202020204"/>
              <a:buNone/>
            </a:pPr>
            <a:r>
              <a:rPr lang="en-US" sz="2800">
                <a:solidFill>
                  <a:schemeClr val="dk1"/>
                </a:solidFill>
                <a:highlight>
                  <a:schemeClr val="lt1"/>
                </a:highlight>
              </a:rPr>
              <a:t>From</a:t>
            </a:r>
            <a:endParaRPr sz="2800" b="0">
              <a:solidFill>
                <a:schemeClr val="dk1"/>
              </a:solidFill>
              <a:highlight>
                <a:schemeClr val="lt1"/>
              </a:highlight>
            </a:endParaRPr>
          </a:p>
          <a:p>
            <a:pPr marL="457200" lvl="0" indent="-344170" algn="just" rtl="0">
              <a:lnSpc>
                <a:spcPct val="100000"/>
              </a:lnSpc>
              <a:spcBef>
                <a:spcPts val="600"/>
              </a:spcBef>
              <a:spcAft>
                <a:spcPts val="0"/>
              </a:spcAft>
              <a:buClr>
                <a:schemeClr val="dk1"/>
              </a:buClr>
              <a:buSzPct val="100000"/>
              <a:buChar char="●"/>
            </a:pPr>
            <a:r>
              <a:rPr lang="en-US" sz="2020" b="0">
                <a:solidFill>
                  <a:schemeClr val="dk1"/>
                </a:solidFill>
                <a:highlight>
                  <a:schemeClr val="lt1"/>
                </a:highlight>
              </a:rPr>
              <a:t>Là một chuỗi kí tự cho biết gói tin được gửi đi từ đâu</a:t>
            </a:r>
            <a:endParaRPr sz="2020" b="0">
              <a:solidFill>
                <a:schemeClr val="dk1"/>
              </a:solidFill>
              <a:highlight>
                <a:schemeClr val="lt1"/>
              </a:highlight>
            </a:endParaRPr>
          </a:p>
          <a:p>
            <a:pPr marL="457200" lvl="0" indent="-344170" algn="just" rtl="0">
              <a:lnSpc>
                <a:spcPct val="100000"/>
              </a:lnSpc>
              <a:spcBef>
                <a:spcPts val="0"/>
              </a:spcBef>
              <a:spcAft>
                <a:spcPts val="0"/>
              </a:spcAft>
              <a:buClr>
                <a:schemeClr val="dk1"/>
              </a:buClr>
              <a:buSzPct val="100000"/>
              <a:buChar char="●"/>
            </a:pPr>
            <a:r>
              <a:rPr lang="en-US" sz="2020" b="0">
                <a:solidFill>
                  <a:schemeClr val="dk1"/>
                </a:solidFill>
                <a:highlight>
                  <a:schemeClr val="lt1"/>
                </a:highlight>
              </a:rPr>
              <a:t>Chứa thông tin địa chỉ và channel của node đã gửi gói tin</a:t>
            </a:r>
            <a:endParaRPr sz="2020" b="0">
              <a:solidFill>
                <a:schemeClr val="dk1"/>
              </a:solidFill>
              <a:highlight>
                <a:schemeClr val="lt1"/>
              </a:highlight>
            </a:endParaRPr>
          </a:p>
          <a:p>
            <a:pPr marL="457200" lvl="0" indent="-344170" algn="just" rtl="0">
              <a:lnSpc>
                <a:spcPct val="100000"/>
              </a:lnSpc>
              <a:spcBef>
                <a:spcPts val="0"/>
              </a:spcBef>
              <a:spcAft>
                <a:spcPts val="0"/>
              </a:spcAft>
              <a:buClr>
                <a:schemeClr val="dk1"/>
              </a:buClr>
              <a:buSzPct val="100000"/>
              <a:buChar char="●"/>
            </a:pPr>
            <a:r>
              <a:rPr lang="en-US" sz="2020" b="0">
                <a:solidFill>
                  <a:schemeClr val="dk1"/>
                </a:solidFill>
                <a:highlight>
                  <a:schemeClr val="lt1"/>
                </a:highlight>
              </a:rPr>
              <a:t>Cấu trúc From: X1X2X3</a:t>
            </a:r>
            <a:endParaRPr sz="2020" b="0">
              <a:solidFill>
                <a:schemeClr val="dk1"/>
              </a:solidFill>
              <a:highlight>
                <a:schemeClr val="lt1"/>
              </a:highlight>
            </a:endParaRPr>
          </a:p>
          <a:p>
            <a:pPr marL="457200" lvl="0" indent="-344170" algn="just" rtl="0">
              <a:lnSpc>
                <a:spcPct val="100000"/>
              </a:lnSpc>
              <a:spcBef>
                <a:spcPts val="0"/>
              </a:spcBef>
              <a:spcAft>
                <a:spcPts val="0"/>
              </a:spcAft>
              <a:buClr>
                <a:schemeClr val="dk1"/>
              </a:buClr>
              <a:buSzPct val="100000"/>
              <a:buChar char="●"/>
            </a:pPr>
            <a:r>
              <a:rPr lang="en-US" sz="2020" b="0">
                <a:solidFill>
                  <a:schemeClr val="dk1"/>
                </a:solidFill>
                <a:highlight>
                  <a:schemeClr val="lt1"/>
                </a:highlight>
              </a:rPr>
              <a:t>Trong đó địa chỉ node gửi gói tin:</a:t>
            </a:r>
            <a:endParaRPr sz="2020" b="0">
              <a:solidFill>
                <a:schemeClr val="dk1"/>
              </a:solidFill>
              <a:highlight>
                <a:schemeClr val="lt1"/>
              </a:highlight>
            </a:endParaRPr>
          </a:p>
          <a:p>
            <a:pPr marL="914400" lvl="1" indent="-344170" algn="just" rtl="0">
              <a:spcBef>
                <a:spcPts val="0"/>
              </a:spcBef>
              <a:spcAft>
                <a:spcPts val="0"/>
              </a:spcAft>
              <a:buClr>
                <a:schemeClr val="dk1"/>
              </a:buClr>
              <a:buSzPct val="100000"/>
              <a:buFont typeface="Times New Roman" panose="02020603050405020304"/>
              <a:buChar char="○"/>
            </a:pPr>
            <a:r>
              <a:rPr lang="en-US" sz="202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AddH = X1</a:t>
            </a:r>
            <a:endParaRPr sz="202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914400" lvl="1" indent="-344170" algn="just" rtl="0">
              <a:spcBef>
                <a:spcPts val="0"/>
              </a:spcBef>
              <a:spcAft>
                <a:spcPts val="0"/>
              </a:spcAft>
              <a:buClr>
                <a:schemeClr val="dk1"/>
              </a:buClr>
              <a:buSzPct val="100000"/>
              <a:buFont typeface="Times New Roman" panose="02020603050405020304"/>
              <a:buChar char="○"/>
            </a:pPr>
            <a:r>
              <a:rPr lang="en-US" sz="202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AddL = X2</a:t>
            </a:r>
            <a:endParaRPr sz="202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914400" lvl="1" indent="-344170" algn="just" rtl="0">
              <a:spcBef>
                <a:spcPts val="0"/>
              </a:spcBef>
              <a:spcAft>
                <a:spcPts val="0"/>
              </a:spcAft>
              <a:buClr>
                <a:schemeClr val="dk1"/>
              </a:buClr>
              <a:buSzPct val="100000"/>
              <a:buFont typeface="Times New Roman" panose="02020603050405020304"/>
              <a:buChar char="○"/>
            </a:pPr>
            <a:r>
              <a:rPr lang="en-US" sz="202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Channel = X3</a:t>
            </a:r>
            <a:endParaRPr sz="2020">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4170" algn="just" rtl="0">
              <a:lnSpc>
                <a:spcPct val="100000"/>
              </a:lnSpc>
              <a:spcBef>
                <a:spcPts val="0"/>
              </a:spcBef>
              <a:spcAft>
                <a:spcPts val="0"/>
              </a:spcAft>
              <a:buClr>
                <a:schemeClr val="dk1"/>
              </a:buClr>
              <a:buSzPct val="100000"/>
              <a:buChar char="●"/>
            </a:pPr>
            <a:r>
              <a:rPr lang="en-US" sz="2020" b="0">
                <a:solidFill>
                  <a:schemeClr val="dk1"/>
                </a:solidFill>
                <a:highlight>
                  <a:schemeClr val="lt1"/>
                </a:highlight>
              </a:rPr>
              <a:t>Kết hợp với ID để tạo một bảng routing nếu node  cần gửi gói tin nằm ngoài vùng gửi dữ liệu của node gửi</a:t>
            </a:r>
            <a:endParaRPr sz="2975" b="0">
              <a:solidFill>
                <a:schemeClr val="dk1"/>
              </a:solidFill>
              <a:highlight>
                <a:schemeClr val="lt1"/>
              </a:highlight>
            </a:endParaRPr>
          </a:p>
        </p:txBody>
      </p:sp>
      <p:sp>
        <p:nvSpPr>
          <p:cNvPr id="420" name="Google Shape;420;g21544524dac_0_0"/>
          <p:cNvSpPr txBox="1">
            <a:spLocks noGrp="1"/>
          </p:cNvSpPr>
          <p:nvPr>
            <p:ph type="title"/>
          </p:nvPr>
        </p:nvSpPr>
        <p:spPr>
          <a:xfrm>
            <a:off x="398725" y="2303875"/>
            <a:ext cx="4982100" cy="4499700"/>
          </a:xfrm>
          <a:prstGeom prst="rect">
            <a:avLst/>
          </a:prstGeom>
          <a:solidFill>
            <a:schemeClr val="lt1"/>
          </a:solid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1100"/>
              <a:buFont typeface="Arial" panose="020B0604020202020204"/>
              <a:buNone/>
            </a:pPr>
            <a:r>
              <a:rPr lang="en-US" sz="2800">
                <a:solidFill>
                  <a:schemeClr val="dk1"/>
                </a:solidFill>
                <a:highlight>
                  <a:schemeClr val="lt1"/>
                </a:highlight>
              </a:rPr>
              <a:t>Mode</a:t>
            </a:r>
            <a:endParaRPr sz="2800" b="0">
              <a:solidFill>
                <a:schemeClr val="dk1"/>
              </a:solidFill>
              <a:highlight>
                <a:schemeClr val="lt1"/>
              </a:highlight>
            </a:endParaRPr>
          </a:p>
          <a:p>
            <a:pPr marL="457200" lvl="0" indent="-355600" algn="just" rtl="0">
              <a:lnSpc>
                <a:spcPct val="100000"/>
              </a:lnSpc>
              <a:spcBef>
                <a:spcPts val="600"/>
              </a:spcBef>
              <a:spcAft>
                <a:spcPts val="0"/>
              </a:spcAft>
              <a:buClr>
                <a:schemeClr val="dk1"/>
              </a:buClr>
              <a:buSzPts val="2000"/>
              <a:buChar char="●"/>
            </a:pPr>
            <a:r>
              <a:rPr lang="en-US" sz="2000" b="0">
                <a:solidFill>
                  <a:schemeClr val="dk1"/>
                </a:solidFill>
              </a:rPr>
              <a:t>Được sử dụng để hỗ trợ node trong việc xác định việc xử lý gói tin nhận được</a:t>
            </a:r>
            <a:endParaRPr sz="2000" b="0">
              <a:solidFill>
                <a:schemeClr val="dk1"/>
              </a:solidFill>
            </a:endParaRPr>
          </a:p>
          <a:p>
            <a:pPr marL="0" lvl="0" indent="0" algn="just" rtl="0">
              <a:lnSpc>
                <a:spcPct val="100000"/>
              </a:lnSpc>
              <a:spcBef>
                <a:spcPts val="0"/>
              </a:spcBef>
              <a:spcAft>
                <a:spcPts val="0"/>
              </a:spcAft>
              <a:buNone/>
            </a:pPr>
            <a:endParaRPr sz="2000" b="0">
              <a:solidFill>
                <a:schemeClr val="dk1"/>
              </a:solidFill>
            </a:endParaRPr>
          </a:p>
          <a:p>
            <a:pPr marL="0" lvl="0" indent="0" algn="just" rtl="0">
              <a:lnSpc>
                <a:spcPct val="100000"/>
              </a:lnSpc>
              <a:spcBef>
                <a:spcPts val="0"/>
              </a:spcBef>
              <a:spcAft>
                <a:spcPts val="0"/>
              </a:spcAft>
              <a:buNone/>
            </a:pPr>
            <a:endParaRPr sz="2000" b="0">
              <a:solidFill>
                <a:schemeClr val="dk1"/>
              </a:solidFill>
            </a:endParaRPr>
          </a:p>
          <a:p>
            <a:pPr marL="0" lvl="0" indent="0" algn="just" rtl="0">
              <a:lnSpc>
                <a:spcPct val="100000"/>
              </a:lnSpc>
              <a:spcBef>
                <a:spcPts val="0"/>
              </a:spcBef>
              <a:spcAft>
                <a:spcPts val="0"/>
              </a:spcAft>
              <a:buNone/>
            </a:pPr>
            <a:endParaRPr sz="2000" b="0">
              <a:solidFill>
                <a:schemeClr val="dk1"/>
              </a:solidFill>
            </a:endParaRPr>
          </a:p>
          <a:p>
            <a:pPr marL="0" lvl="0" indent="0" algn="just" rtl="0">
              <a:lnSpc>
                <a:spcPct val="100000"/>
              </a:lnSpc>
              <a:spcBef>
                <a:spcPts val="0"/>
              </a:spcBef>
              <a:spcAft>
                <a:spcPts val="0"/>
              </a:spcAft>
              <a:buNone/>
            </a:pPr>
            <a:endParaRPr sz="2000" b="0">
              <a:solidFill>
                <a:schemeClr val="dk1"/>
              </a:solidFill>
            </a:endParaRPr>
          </a:p>
          <a:p>
            <a:pPr marL="0" lvl="0" indent="0" algn="just" rtl="0">
              <a:lnSpc>
                <a:spcPct val="100000"/>
              </a:lnSpc>
              <a:spcBef>
                <a:spcPts val="0"/>
              </a:spcBef>
              <a:spcAft>
                <a:spcPts val="0"/>
              </a:spcAft>
              <a:buNone/>
            </a:pPr>
            <a:endParaRPr sz="2000" b="0">
              <a:solidFill>
                <a:schemeClr val="dk1"/>
              </a:solidFill>
            </a:endParaRPr>
          </a:p>
          <a:p>
            <a:pPr marL="0" lvl="0" indent="0" algn="just" rtl="0">
              <a:lnSpc>
                <a:spcPct val="100000"/>
              </a:lnSpc>
              <a:spcBef>
                <a:spcPts val="0"/>
              </a:spcBef>
              <a:spcAft>
                <a:spcPts val="0"/>
              </a:spcAft>
              <a:buNone/>
            </a:pPr>
            <a:endParaRPr sz="2000" b="0">
              <a:solidFill>
                <a:schemeClr val="dk1"/>
              </a:solidFill>
            </a:endParaRPr>
          </a:p>
          <a:p>
            <a:pPr marL="0" lvl="0" indent="0" algn="just" rtl="0">
              <a:lnSpc>
                <a:spcPct val="100000"/>
              </a:lnSpc>
              <a:spcBef>
                <a:spcPts val="0"/>
              </a:spcBef>
              <a:spcAft>
                <a:spcPts val="0"/>
              </a:spcAft>
              <a:buNone/>
            </a:pPr>
            <a:endParaRPr sz="2000" b="0">
              <a:solidFill>
                <a:schemeClr val="dk1"/>
              </a:solidFill>
            </a:endParaRPr>
          </a:p>
          <a:p>
            <a:pPr marL="0" lvl="0" indent="0" algn="just" rtl="0">
              <a:lnSpc>
                <a:spcPct val="100000"/>
              </a:lnSpc>
              <a:spcBef>
                <a:spcPts val="0"/>
              </a:spcBef>
              <a:spcAft>
                <a:spcPts val="0"/>
              </a:spcAft>
              <a:buNone/>
            </a:pPr>
            <a:endParaRPr sz="2000" b="0">
              <a:solidFill>
                <a:schemeClr val="dk1"/>
              </a:solidFill>
            </a:endParaRPr>
          </a:p>
          <a:p>
            <a:pPr marL="0" lvl="0" indent="0" algn="just" rtl="0">
              <a:lnSpc>
                <a:spcPct val="100000"/>
              </a:lnSpc>
              <a:spcBef>
                <a:spcPts val="0"/>
              </a:spcBef>
              <a:spcAft>
                <a:spcPts val="0"/>
              </a:spcAft>
              <a:buNone/>
            </a:pPr>
            <a:endParaRPr sz="2000" b="0">
              <a:solidFill>
                <a:schemeClr val="dk1"/>
              </a:solidFill>
            </a:endParaRPr>
          </a:p>
          <a:p>
            <a:pPr marL="0" lvl="0" indent="0" algn="just" rtl="0">
              <a:lnSpc>
                <a:spcPct val="100000"/>
              </a:lnSpc>
              <a:spcBef>
                <a:spcPts val="0"/>
              </a:spcBef>
              <a:spcAft>
                <a:spcPts val="0"/>
              </a:spcAft>
              <a:buNone/>
            </a:pPr>
            <a:endParaRPr sz="2000" b="0">
              <a:solidFill>
                <a:schemeClr val="dk1"/>
              </a:solidFill>
            </a:endParaRPr>
          </a:p>
        </p:txBody>
      </p:sp>
      <p:sp>
        <p:nvSpPr>
          <p:cNvPr id="421" name="Google Shape;421;g21544524dac_0_0"/>
          <p:cNvSpPr txBox="1">
            <a:spLocks noGrp="1"/>
          </p:cNvSpPr>
          <p:nvPr>
            <p:ph type="title"/>
          </p:nvPr>
        </p:nvSpPr>
        <p:spPr>
          <a:xfrm>
            <a:off x="6810900" y="2303875"/>
            <a:ext cx="4982100" cy="3983700"/>
          </a:xfrm>
          <a:prstGeom prst="rect">
            <a:avLst/>
          </a:prstGeom>
          <a:solidFill>
            <a:schemeClr val="lt1"/>
          </a:solid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1100"/>
              <a:buFont typeface="Arial" panose="020B0604020202020204"/>
              <a:buNone/>
            </a:pPr>
            <a:r>
              <a:rPr lang="en-US" sz="2800">
                <a:solidFill>
                  <a:schemeClr val="dk1"/>
                </a:solidFill>
                <a:highlight>
                  <a:schemeClr val="lt1"/>
                </a:highlight>
              </a:rPr>
              <a:t>Data</a:t>
            </a:r>
            <a:endParaRPr sz="2800" b="0">
              <a:solidFill>
                <a:schemeClr val="dk1"/>
              </a:solidFill>
              <a:highlight>
                <a:schemeClr val="lt1"/>
              </a:highlight>
            </a:endParaRPr>
          </a:p>
          <a:p>
            <a:pPr marL="457200" lvl="0" indent="-355600" algn="just" rtl="0">
              <a:lnSpc>
                <a:spcPct val="100000"/>
              </a:lnSpc>
              <a:spcBef>
                <a:spcPts val="600"/>
              </a:spcBef>
              <a:spcAft>
                <a:spcPts val="0"/>
              </a:spcAft>
              <a:buClr>
                <a:schemeClr val="dk1"/>
              </a:buClr>
              <a:buSzPts val="2000"/>
              <a:buChar char="●"/>
            </a:pPr>
            <a:r>
              <a:rPr lang="en-US" sz="2000" b="0">
                <a:solidFill>
                  <a:schemeClr val="dk1"/>
                </a:solidFill>
                <a:highlight>
                  <a:schemeClr val="lt1"/>
                </a:highlight>
              </a:rPr>
              <a:t>Tùy vào mode của gói tin mà data có thể chứa các trạng thái của node, hoặc mệnh lệnh, hoặc là null.</a:t>
            </a:r>
            <a:endParaRPr sz="2000" b="0">
              <a:solidFill>
                <a:schemeClr val="dk1"/>
              </a:solidFill>
              <a:highlight>
                <a:schemeClr val="lt1"/>
              </a:highlight>
            </a:endParaRPr>
          </a:p>
          <a:p>
            <a:pPr marL="0" lvl="0" indent="0" algn="just" rtl="0">
              <a:lnSpc>
                <a:spcPct val="100000"/>
              </a:lnSpc>
              <a:spcBef>
                <a:spcPts val="0"/>
              </a:spcBef>
              <a:spcAft>
                <a:spcPts val="0"/>
              </a:spcAft>
              <a:buNone/>
            </a:pPr>
            <a:endParaRPr sz="2000" b="0">
              <a:solidFill>
                <a:schemeClr val="dk1"/>
              </a:solidFill>
              <a:highlight>
                <a:schemeClr val="lt1"/>
              </a:highlight>
            </a:endParaRPr>
          </a:p>
          <a:p>
            <a:pPr marL="0" lvl="0" indent="0" algn="just" rtl="0">
              <a:lnSpc>
                <a:spcPct val="100000"/>
              </a:lnSpc>
              <a:spcBef>
                <a:spcPts val="0"/>
              </a:spcBef>
              <a:spcAft>
                <a:spcPts val="0"/>
              </a:spcAft>
              <a:buNone/>
            </a:pPr>
            <a:endParaRPr sz="2000" b="0">
              <a:solidFill>
                <a:schemeClr val="dk1"/>
              </a:solidFill>
              <a:highlight>
                <a:schemeClr val="lt1"/>
              </a:highlight>
            </a:endParaRPr>
          </a:p>
          <a:p>
            <a:pPr marL="0" lvl="0" indent="0" algn="just" rtl="0">
              <a:lnSpc>
                <a:spcPct val="100000"/>
              </a:lnSpc>
              <a:spcBef>
                <a:spcPts val="0"/>
              </a:spcBef>
              <a:spcAft>
                <a:spcPts val="0"/>
              </a:spcAft>
              <a:buNone/>
            </a:pPr>
            <a:endParaRPr sz="2000" b="0">
              <a:solidFill>
                <a:schemeClr val="dk1"/>
              </a:solidFill>
              <a:highlight>
                <a:schemeClr val="lt1"/>
              </a:highlight>
            </a:endParaRPr>
          </a:p>
          <a:p>
            <a:pPr marL="0" lvl="0" indent="0" algn="just" rtl="0">
              <a:lnSpc>
                <a:spcPct val="100000"/>
              </a:lnSpc>
              <a:spcBef>
                <a:spcPts val="0"/>
              </a:spcBef>
              <a:spcAft>
                <a:spcPts val="0"/>
              </a:spcAft>
              <a:buNone/>
            </a:pPr>
            <a:endParaRPr sz="2000" b="0">
              <a:solidFill>
                <a:schemeClr val="dk1"/>
              </a:solidFill>
              <a:highlight>
                <a:schemeClr val="lt1"/>
              </a:highlight>
            </a:endParaRPr>
          </a:p>
          <a:p>
            <a:pPr marL="0" lvl="0" indent="0" algn="just" rtl="0">
              <a:lnSpc>
                <a:spcPct val="100000"/>
              </a:lnSpc>
              <a:spcBef>
                <a:spcPts val="0"/>
              </a:spcBef>
              <a:spcAft>
                <a:spcPts val="0"/>
              </a:spcAft>
              <a:buNone/>
            </a:pPr>
            <a:endParaRPr sz="2000" b="0">
              <a:solidFill>
                <a:schemeClr val="dk1"/>
              </a:solidFill>
              <a:highlight>
                <a:schemeClr val="lt1"/>
              </a:highlight>
            </a:endParaRPr>
          </a:p>
          <a:p>
            <a:pPr marL="0" lvl="0" indent="0" algn="just" rtl="0">
              <a:lnSpc>
                <a:spcPct val="100000"/>
              </a:lnSpc>
              <a:spcBef>
                <a:spcPts val="0"/>
              </a:spcBef>
              <a:spcAft>
                <a:spcPts val="0"/>
              </a:spcAft>
              <a:buNone/>
            </a:pPr>
            <a:endParaRPr sz="2000" b="0">
              <a:solidFill>
                <a:schemeClr val="dk1"/>
              </a:solidFill>
              <a:highlight>
                <a:schemeClr val="lt1"/>
              </a:highlight>
            </a:endParaRPr>
          </a:p>
          <a:p>
            <a:pPr marL="0" lvl="0" indent="0" algn="just" rtl="0">
              <a:lnSpc>
                <a:spcPct val="100000"/>
              </a:lnSpc>
              <a:spcBef>
                <a:spcPts val="0"/>
              </a:spcBef>
              <a:spcAft>
                <a:spcPts val="0"/>
              </a:spcAft>
              <a:buNone/>
            </a:pPr>
            <a:endParaRPr sz="2000" b="0">
              <a:solidFill>
                <a:schemeClr val="dk1"/>
              </a:solidFill>
              <a:highlight>
                <a:schemeClr val="lt1"/>
              </a:highlight>
            </a:endParaRPr>
          </a:p>
        </p:txBody>
      </p:sp>
      <p:graphicFrame>
        <p:nvGraphicFramePr>
          <p:cNvPr id="422" name="Google Shape;422;g21544524dac_0_0"/>
          <p:cNvGraphicFramePr/>
          <p:nvPr/>
        </p:nvGraphicFramePr>
        <p:xfrm>
          <a:off x="1353900" y="3711950"/>
          <a:ext cx="2766000" cy="2773470"/>
        </p:xfrm>
        <a:graphic>
          <a:graphicData uri="http://schemas.openxmlformats.org/drawingml/2006/table">
            <a:tbl>
              <a:tblPr>
                <a:noFill/>
                <a:tableStyleId>{330924B5-2988-463E-B948-7E010850EA8F}</a:tableStyleId>
              </a:tblPr>
              <a:tblGrid>
                <a:gridCol w="746100">
                  <a:extLst>
                    <a:ext uri="{9D8B030D-6E8A-4147-A177-3AD203B41FA5}">
                      <a16:colId xmlns:a16="http://schemas.microsoft.com/office/drawing/2014/main" val="20000"/>
                    </a:ext>
                  </a:extLst>
                </a:gridCol>
                <a:gridCol w="2019900">
                  <a:extLst>
                    <a:ext uri="{9D8B030D-6E8A-4147-A177-3AD203B41FA5}">
                      <a16:colId xmlns:a16="http://schemas.microsoft.com/office/drawing/2014/main" val="20001"/>
                    </a:ext>
                  </a:extLst>
                </a:gridCol>
              </a:tblGrid>
              <a:tr h="369550">
                <a:tc>
                  <a:txBody>
                    <a:bodyPr/>
                    <a:lstStyle/>
                    <a:p>
                      <a:pPr marL="0" lvl="0" indent="0" algn="ctr" rtl="0">
                        <a:spcBef>
                          <a:spcPts val="0"/>
                        </a:spcBef>
                        <a:spcAft>
                          <a:spcPts val="0"/>
                        </a:spcAft>
                        <a:buNone/>
                      </a:pPr>
                      <a:r>
                        <a:rPr lang="en-US"/>
                        <a:t>0</a:t>
                      </a:r>
                    </a:p>
                  </a:txBody>
                  <a:tcPr marL="91425" marR="91425" marT="91425" marB="91425" anchor="ctr"/>
                </a:tc>
                <a:tc>
                  <a:txBody>
                    <a:bodyPr/>
                    <a:lstStyle/>
                    <a:p>
                      <a:pPr marL="0" lvl="0" indent="0" algn="ctr" rtl="0">
                        <a:spcBef>
                          <a:spcPts val="0"/>
                        </a:spcBef>
                        <a:spcAft>
                          <a:spcPts val="0"/>
                        </a:spcAft>
                        <a:buNone/>
                      </a:pPr>
                      <a:r>
                        <a:rPr lang="en-US"/>
                        <a:t>ACK</a:t>
                      </a:r>
                    </a:p>
                  </a:txBody>
                  <a:tcPr marL="91425" marR="91425" marT="91425" marB="91425" anchor="ctr"/>
                </a:tc>
                <a:extLst>
                  <a:ext uri="{0D108BD9-81ED-4DB2-BD59-A6C34878D82A}">
                    <a16:rowId xmlns:a16="http://schemas.microsoft.com/office/drawing/2014/main" val="10000"/>
                  </a:ext>
                </a:extLst>
              </a:tr>
              <a:tr h="369550">
                <a:tc>
                  <a:txBody>
                    <a:bodyPr/>
                    <a:lstStyle/>
                    <a:p>
                      <a:pPr marL="0" lvl="0" indent="0" algn="ctr" rtl="0">
                        <a:spcBef>
                          <a:spcPts val="0"/>
                        </a:spcBef>
                        <a:spcAft>
                          <a:spcPts val="0"/>
                        </a:spcAft>
                        <a:buNone/>
                      </a:pPr>
                      <a:r>
                        <a:rPr lang="en-US"/>
                        <a:t>1</a:t>
                      </a:r>
                    </a:p>
                  </a:txBody>
                  <a:tcPr marL="91425" marR="91425" marT="91425" marB="91425" anchor="ctr"/>
                </a:tc>
                <a:tc>
                  <a:txBody>
                    <a:bodyPr/>
                    <a:lstStyle/>
                    <a:p>
                      <a:pPr marL="0" lvl="0" indent="0" algn="ctr" rtl="0">
                        <a:spcBef>
                          <a:spcPts val="0"/>
                        </a:spcBef>
                        <a:spcAft>
                          <a:spcPts val="0"/>
                        </a:spcAft>
                        <a:buNone/>
                      </a:pPr>
                      <a:r>
                        <a:rPr lang="en-US"/>
                        <a:t>Default</a:t>
                      </a:r>
                    </a:p>
                  </a:txBody>
                  <a:tcPr marL="91425" marR="91425" marT="91425" marB="91425" anchor="ctr"/>
                </a:tc>
                <a:extLst>
                  <a:ext uri="{0D108BD9-81ED-4DB2-BD59-A6C34878D82A}">
                    <a16:rowId xmlns:a16="http://schemas.microsoft.com/office/drawing/2014/main" val="10001"/>
                  </a:ext>
                </a:extLst>
              </a:tr>
              <a:tr h="369550">
                <a:tc>
                  <a:txBody>
                    <a:bodyPr/>
                    <a:lstStyle/>
                    <a:p>
                      <a:pPr marL="0" lvl="0" indent="0" algn="ctr" rtl="0">
                        <a:spcBef>
                          <a:spcPts val="0"/>
                        </a:spcBef>
                        <a:spcAft>
                          <a:spcPts val="0"/>
                        </a:spcAft>
                        <a:buNone/>
                      </a:pPr>
                      <a:r>
                        <a:rPr lang="en-US"/>
                        <a:t>2</a:t>
                      </a:r>
                    </a:p>
                  </a:txBody>
                  <a:tcPr marL="91425" marR="91425" marT="91425" marB="91425" anchor="ctr"/>
                </a:tc>
                <a:tc>
                  <a:txBody>
                    <a:bodyPr/>
                    <a:lstStyle/>
                    <a:p>
                      <a:pPr marL="0" lvl="0" indent="0" algn="ctr" rtl="0">
                        <a:spcBef>
                          <a:spcPts val="0"/>
                        </a:spcBef>
                        <a:spcAft>
                          <a:spcPts val="0"/>
                        </a:spcAft>
                        <a:buClr>
                          <a:schemeClr val="dk1"/>
                        </a:buClr>
                        <a:buSzPts val="1100"/>
                        <a:buFont typeface="Arial" panose="020B0604020202020204"/>
                        <a:buNone/>
                      </a:pPr>
                      <a:r>
                        <a:rPr lang="en-US">
                          <a:solidFill>
                            <a:schemeClr val="dk1"/>
                          </a:solidFill>
                        </a:rPr>
                        <a:t>CommandDirect</a:t>
                      </a:r>
                      <a:endParaRPr sz="1800"/>
                    </a:p>
                  </a:txBody>
                  <a:tcPr marL="91425" marR="91425" marT="91425" marB="91425" anchor="ctr"/>
                </a:tc>
                <a:extLst>
                  <a:ext uri="{0D108BD9-81ED-4DB2-BD59-A6C34878D82A}">
                    <a16:rowId xmlns:a16="http://schemas.microsoft.com/office/drawing/2014/main" val="10002"/>
                  </a:ext>
                </a:extLst>
              </a:tr>
              <a:tr h="369550">
                <a:tc>
                  <a:txBody>
                    <a:bodyPr/>
                    <a:lstStyle/>
                    <a:p>
                      <a:pPr marL="0" lvl="0" indent="0" algn="ctr" rtl="0">
                        <a:spcBef>
                          <a:spcPts val="0"/>
                        </a:spcBef>
                        <a:spcAft>
                          <a:spcPts val="0"/>
                        </a:spcAft>
                        <a:buNone/>
                      </a:pPr>
                      <a:r>
                        <a:rPr lang="en-US"/>
                        <a:t>3</a:t>
                      </a:r>
                    </a:p>
                  </a:txBody>
                  <a:tcPr marL="91425" marR="91425" marT="91425" marB="91425" anchor="ctr"/>
                </a:tc>
                <a:tc>
                  <a:txBody>
                    <a:bodyPr/>
                    <a:lstStyle/>
                    <a:p>
                      <a:pPr marL="0" lvl="0" indent="0" algn="ctr" rtl="0">
                        <a:spcBef>
                          <a:spcPts val="0"/>
                        </a:spcBef>
                        <a:spcAft>
                          <a:spcPts val="0"/>
                        </a:spcAft>
                        <a:buClr>
                          <a:schemeClr val="dk1"/>
                        </a:buClr>
                        <a:buSzPts val="1100"/>
                        <a:buFont typeface="Arial" panose="020B0604020202020204"/>
                        <a:buNone/>
                      </a:pPr>
                      <a:r>
                        <a:rPr lang="en-US">
                          <a:solidFill>
                            <a:schemeClr val="dk1"/>
                          </a:solidFill>
                        </a:rPr>
                        <a:t>CommandNotDirect</a:t>
                      </a:r>
                    </a:p>
                  </a:txBody>
                  <a:tcPr marL="91425" marR="91425" marT="91425" marB="91425" anchor="ctr"/>
                </a:tc>
                <a:extLst>
                  <a:ext uri="{0D108BD9-81ED-4DB2-BD59-A6C34878D82A}">
                    <a16:rowId xmlns:a16="http://schemas.microsoft.com/office/drawing/2014/main" val="10003"/>
                  </a:ext>
                </a:extLst>
              </a:tr>
              <a:tr h="369550">
                <a:tc>
                  <a:txBody>
                    <a:bodyPr/>
                    <a:lstStyle/>
                    <a:p>
                      <a:pPr marL="0" lvl="0" indent="0" algn="ctr" rtl="0">
                        <a:spcBef>
                          <a:spcPts val="0"/>
                        </a:spcBef>
                        <a:spcAft>
                          <a:spcPts val="0"/>
                        </a:spcAft>
                        <a:buNone/>
                      </a:pPr>
                      <a:r>
                        <a:rPr lang="en-US"/>
                        <a:t>4</a:t>
                      </a:r>
                    </a:p>
                  </a:txBody>
                  <a:tcPr marL="91425" marR="91425" marT="91425" marB="91425" anchor="ctr"/>
                </a:tc>
                <a:tc>
                  <a:txBody>
                    <a:bodyPr/>
                    <a:lstStyle/>
                    <a:p>
                      <a:pPr marL="0" lvl="0" indent="0" algn="ctr" rtl="0">
                        <a:spcBef>
                          <a:spcPts val="0"/>
                        </a:spcBef>
                        <a:spcAft>
                          <a:spcPts val="0"/>
                        </a:spcAft>
                        <a:buNone/>
                      </a:pPr>
                      <a:r>
                        <a:rPr lang="en-US"/>
                        <a:t>LogData</a:t>
                      </a:r>
                    </a:p>
                  </a:txBody>
                  <a:tcPr marL="91425" marR="91425" marT="91425" marB="91425" anchor="ctr"/>
                </a:tc>
                <a:extLst>
                  <a:ext uri="{0D108BD9-81ED-4DB2-BD59-A6C34878D82A}">
                    <a16:rowId xmlns:a16="http://schemas.microsoft.com/office/drawing/2014/main" val="10004"/>
                  </a:ext>
                </a:extLst>
              </a:tr>
              <a:tr h="369550">
                <a:tc>
                  <a:txBody>
                    <a:bodyPr/>
                    <a:lstStyle/>
                    <a:p>
                      <a:pPr marL="0" lvl="0" indent="0" algn="ctr" rtl="0">
                        <a:spcBef>
                          <a:spcPts val="0"/>
                        </a:spcBef>
                        <a:spcAft>
                          <a:spcPts val="0"/>
                        </a:spcAft>
                        <a:buNone/>
                      </a:pPr>
                      <a:r>
                        <a:rPr lang="en-US"/>
                        <a:t>6</a:t>
                      </a:r>
                    </a:p>
                  </a:txBody>
                  <a:tcPr marL="91425" marR="91425" marT="91425" marB="91425" anchor="ctr"/>
                </a:tc>
                <a:tc>
                  <a:txBody>
                    <a:bodyPr/>
                    <a:lstStyle/>
                    <a:p>
                      <a:pPr marL="0" lvl="0" indent="0" algn="ctr" rtl="0">
                        <a:spcBef>
                          <a:spcPts val="0"/>
                        </a:spcBef>
                        <a:spcAft>
                          <a:spcPts val="0"/>
                        </a:spcAft>
                        <a:buNone/>
                      </a:pPr>
                      <a:r>
                        <a:rPr lang="en-US"/>
                        <a:t>SayHello</a:t>
                      </a:r>
                    </a:p>
                  </a:txBody>
                  <a:tcPr marL="91425" marR="91425" marT="91425" marB="91425" anchor="ctr"/>
                </a:tc>
                <a:extLst>
                  <a:ext uri="{0D108BD9-81ED-4DB2-BD59-A6C34878D82A}">
                    <a16:rowId xmlns:a16="http://schemas.microsoft.com/office/drawing/2014/main" val="10005"/>
                  </a:ext>
                </a:extLst>
              </a:tr>
              <a:tr h="369550">
                <a:tc>
                  <a:txBody>
                    <a:bodyPr/>
                    <a:lstStyle/>
                    <a:p>
                      <a:pPr marL="0" lvl="0" indent="0" algn="ctr" rtl="0">
                        <a:spcBef>
                          <a:spcPts val="0"/>
                        </a:spcBef>
                        <a:spcAft>
                          <a:spcPts val="0"/>
                        </a:spcAft>
                        <a:buNone/>
                      </a:pPr>
                      <a:r>
                        <a:rPr lang="en-US"/>
                        <a:t>7</a:t>
                      </a:r>
                    </a:p>
                  </a:txBody>
                  <a:tcPr marL="91425" marR="91425" marT="91425" marB="91425" anchor="ctr"/>
                </a:tc>
                <a:tc>
                  <a:txBody>
                    <a:bodyPr/>
                    <a:lstStyle/>
                    <a:p>
                      <a:pPr marL="0" lvl="0" indent="0" algn="ctr" rtl="0">
                        <a:spcBef>
                          <a:spcPts val="0"/>
                        </a:spcBef>
                        <a:spcAft>
                          <a:spcPts val="0"/>
                        </a:spcAft>
                        <a:buNone/>
                      </a:pPr>
                      <a:r>
                        <a:rPr lang="en-US"/>
                        <a:t>SayHi</a:t>
                      </a:r>
                    </a:p>
                  </a:txBody>
                  <a:tcPr marL="91425" marR="91425" marT="91425" marB="91425" anchor="ctr"/>
                </a:tc>
                <a:extLst>
                  <a:ext uri="{0D108BD9-81ED-4DB2-BD59-A6C34878D82A}">
                    <a16:rowId xmlns:a16="http://schemas.microsoft.com/office/drawing/2014/main" val="10006"/>
                  </a:ext>
                </a:extLst>
              </a:tr>
            </a:tbl>
          </a:graphicData>
        </a:graphic>
      </p:graphicFrame>
      <p:cxnSp>
        <p:nvCxnSpPr>
          <p:cNvPr id="423" name="Google Shape;423;g21544524dac_0_0"/>
          <p:cNvCxnSpPr>
            <a:endCxn id="415" idx="0"/>
          </p:cNvCxnSpPr>
          <p:nvPr/>
        </p:nvCxnSpPr>
        <p:spPr>
          <a:xfrm>
            <a:off x="6279264" y="2197450"/>
            <a:ext cx="11700" cy="41589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anim calcmode="lin" valueType="num">
                                      <p:cBhvr additive="base">
                                        <p:cTn id="7" dur="1000"/>
                                        <p:tgtEl>
                                          <p:spTgt spid="41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9"/>
                                        </p:tgtEl>
                                        <p:attrNameLst>
                                          <p:attrName>style.visibility</p:attrName>
                                        </p:attrNameLst>
                                      </p:cBhvr>
                                      <p:to>
                                        <p:strVal val="visible"/>
                                      </p:to>
                                    </p:set>
                                    <p:anim calcmode="lin" valueType="num">
                                      <p:cBhvr additive="base">
                                        <p:cTn id="12" dur="1000"/>
                                        <p:tgtEl>
                                          <p:spTgt spid="41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20"/>
                                        </p:tgtEl>
                                        <p:attrNameLst>
                                          <p:attrName>style.visibility</p:attrName>
                                        </p:attrNameLst>
                                      </p:cBhvr>
                                      <p:to>
                                        <p:strVal val="visible"/>
                                      </p:to>
                                    </p:set>
                                    <p:anim calcmode="lin" valueType="num">
                                      <p:cBhvr additive="base">
                                        <p:cTn id="17" dur="1000"/>
                                        <p:tgtEl>
                                          <p:spTgt spid="420"/>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22"/>
                                        </p:tgtEl>
                                        <p:attrNameLst>
                                          <p:attrName>style.visibility</p:attrName>
                                        </p:attrNameLst>
                                      </p:cBhvr>
                                      <p:to>
                                        <p:strVal val="visible"/>
                                      </p:to>
                                    </p:set>
                                    <p:anim calcmode="lin" valueType="num">
                                      <p:cBhvr additive="base">
                                        <p:cTn id="20" dur="1000"/>
                                        <p:tgtEl>
                                          <p:spTgt spid="4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21"/>
                                        </p:tgtEl>
                                        <p:attrNameLst>
                                          <p:attrName>style.visibility</p:attrName>
                                        </p:attrNameLst>
                                      </p:cBhvr>
                                      <p:to>
                                        <p:strVal val="visible"/>
                                      </p:to>
                                    </p:set>
                                    <p:anim calcmode="lin" valueType="num">
                                      <p:cBhvr additive="base">
                                        <p:cTn id="25" dur="1000"/>
                                        <p:tgtEl>
                                          <p:spTgt spid="4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2"/>
          <p:cNvSpPr txBox="1">
            <a:spLocks noGrp="1"/>
          </p:cNvSpPr>
          <p:nvPr>
            <p:ph type="ftr" idx="11"/>
          </p:nvPr>
        </p:nvSpPr>
        <p:spPr>
          <a:xfrm>
            <a:off x="723265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429" name="Google Shape;429;p12"/>
          <p:cNvSpPr txBox="1">
            <a:spLocks noGrp="1"/>
          </p:cNvSpPr>
          <p:nvPr>
            <p:ph type="sldNum" idx="12"/>
          </p:nvPr>
        </p:nvSpPr>
        <p:spPr>
          <a:xfrm>
            <a:off x="10409692" y="332284"/>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15</a:t>
            </a:fld>
            <a:endParaRPr lang="en-US"/>
          </a:p>
        </p:txBody>
      </p:sp>
      <p:sp>
        <p:nvSpPr>
          <p:cNvPr id="430" name="Google Shape;430;p12"/>
          <p:cNvSpPr txBox="1">
            <a:spLocks noGrp="1"/>
          </p:cNvSpPr>
          <p:nvPr>
            <p:ph type="title"/>
          </p:nvPr>
        </p:nvSpPr>
        <p:spPr>
          <a:xfrm>
            <a:off x="1653362" y="2425382"/>
            <a:ext cx="9177548" cy="150595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imes New Roman" panose="02020603050405020304"/>
              <a:buNone/>
            </a:pPr>
            <a:r>
              <a:rPr lang="en-US"/>
              <a:t>KẾT QUẢ CỦA</a:t>
            </a:r>
            <a:br>
              <a:rPr lang="en-US"/>
            </a:br>
            <a:r>
              <a:rPr lang="en-US"/>
              <a:t>GIẢI PHÁP ĐỀ XUẤT</a:t>
            </a:r>
          </a:p>
        </p:txBody>
      </p:sp>
      <p:sp>
        <p:nvSpPr>
          <p:cNvPr id="431" name="Google Shape;431;p12"/>
          <p:cNvSpPr txBox="1">
            <a:spLocks noGrp="1"/>
          </p:cNvSpPr>
          <p:nvPr>
            <p:ph type="body" idx="1"/>
          </p:nvPr>
        </p:nvSpPr>
        <p:spPr>
          <a:xfrm>
            <a:off x="1653362" y="4108231"/>
            <a:ext cx="5564835" cy="7419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a:p>
        </p:txBody>
      </p:sp>
      <p:sp>
        <p:nvSpPr>
          <p:cNvPr id="432" name="Google Shape;432;p12"/>
          <p:cNvSpPr txBox="1">
            <a:spLocks noGrp="1"/>
          </p:cNvSpPr>
          <p:nvPr>
            <p:ph type="body" idx="2"/>
          </p:nvPr>
        </p:nvSpPr>
        <p:spPr>
          <a:xfrm>
            <a:off x="1653362" y="561276"/>
            <a:ext cx="2052637" cy="17859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1500"/>
              <a:buNone/>
            </a:pPr>
            <a:r>
              <a:rPr lang="en-US"/>
              <a:t>03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3"/>
          <p:cNvSpPr txBox="1">
            <a:spLocks noGrp="1"/>
          </p:cNvSpPr>
          <p:nvPr>
            <p:ph type="title"/>
          </p:nvPr>
        </p:nvSpPr>
        <p:spPr>
          <a:xfrm>
            <a:off x="606000" y="790735"/>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dirty="0"/>
              <a:t>3.1 Giao </a:t>
            </a:r>
            <a:r>
              <a:rPr lang="en-US" dirty="0" err="1"/>
              <a:t>diện</a:t>
            </a:r>
            <a:r>
              <a:rPr lang="en-US" dirty="0"/>
              <a:t> </a:t>
            </a:r>
            <a:r>
              <a:rPr lang="en-US" dirty="0" err="1"/>
              <a:t>người</a:t>
            </a:r>
            <a:r>
              <a:rPr lang="en-US" dirty="0"/>
              <a:t> </a:t>
            </a:r>
            <a:r>
              <a:rPr lang="en-US" dirty="0" err="1"/>
              <a:t>dùng</a:t>
            </a:r>
            <a:endParaRPr dirty="0"/>
          </a:p>
        </p:txBody>
      </p:sp>
      <p:sp>
        <p:nvSpPr>
          <p:cNvPr id="438" name="Google Shape;438;p13"/>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439" name="Google Shape;439;p13"/>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16</a:t>
            </a:fld>
            <a:endParaRPr lang="en-US"/>
          </a:p>
        </p:txBody>
      </p:sp>
      <p:grpSp>
        <p:nvGrpSpPr>
          <p:cNvPr id="10" name="Group 9"/>
          <p:cNvGrpSpPr>
            <a:grpSpLocks noGrp="1" noUngrp="1" noRot="1" noMove="1" noResize="1"/>
          </p:cNvGrpSpPr>
          <p:nvPr/>
        </p:nvGrpSpPr>
        <p:grpSpPr>
          <a:xfrm>
            <a:off x="771441" y="1476106"/>
            <a:ext cx="10649117" cy="5381894"/>
            <a:chOff x="594397" y="1476106"/>
            <a:chExt cx="10649117" cy="5381894"/>
          </a:xfrm>
        </p:grpSpPr>
        <p:pic>
          <p:nvPicPr>
            <p:cNvPr id="5" name="Picture 4" descr="A screenshot of a computer&#10;&#10;Description automatically generated"/>
            <p:cNvPicPr>
              <a:picLocks noGrp="1" noRot="1" noChangeAspect="1" noMove="1" noResize="1" noEditPoints="1" noAdjustHandles="1" noChangeArrowheads="1" noChangeShapeType="1" noCrop="1"/>
            </p:cNvPicPr>
            <p:nvPr/>
          </p:nvPicPr>
          <p:blipFill>
            <a:blip r:embed="rId3"/>
            <a:stretch>
              <a:fillRect/>
            </a:stretch>
          </p:blipFill>
          <p:spPr>
            <a:xfrm>
              <a:off x="5913155" y="3940943"/>
              <a:ext cx="5318758" cy="2917057"/>
            </a:xfrm>
            <a:prstGeom prst="rect">
              <a:avLst/>
            </a:prstGeom>
          </p:spPr>
        </p:pic>
        <p:pic>
          <p:nvPicPr>
            <p:cNvPr id="7" name="Picture 6" descr="A screenshot of a computer&#10;&#10;Description automatically generated"/>
            <p:cNvPicPr>
              <a:picLocks noGrp="1" noRot="1" noChangeAspect="1" noMove="1" noResize="1" noEditPoints="1" noAdjustHandles="1" noChangeArrowheads="1" noChangeShapeType="1" noCrop="1"/>
            </p:cNvPicPr>
            <p:nvPr/>
          </p:nvPicPr>
          <p:blipFill>
            <a:blip r:embed="rId4"/>
            <a:stretch>
              <a:fillRect/>
            </a:stretch>
          </p:blipFill>
          <p:spPr>
            <a:xfrm>
              <a:off x="5924757" y="1476106"/>
              <a:ext cx="5318757" cy="2464837"/>
            </a:xfrm>
            <a:prstGeom prst="rect">
              <a:avLst/>
            </a:prstGeom>
          </p:spPr>
        </p:pic>
        <p:pic>
          <p:nvPicPr>
            <p:cNvPr id="9" name="Picture 8" descr="A screenshot of a computer&#10;&#10;Description automatically generated"/>
            <p:cNvPicPr>
              <a:picLocks noGrp="1" noRot="1" noChangeAspect="1" noMove="1" noResize="1" noEditPoints="1" noAdjustHandles="1" noChangeArrowheads="1" noChangeShapeType="1" noCrop="1"/>
            </p:cNvPicPr>
            <p:nvPr/>
          </p:nvPicPr>
          <p:blipFill>
            <a:blip r:embed="rId5"/>
            <a:stretch>
              <a:fillRect/>
            </a:stretch>
          </p:blipFill>
          <p:spPr>
            <a:xfrm>
              <a:off x="594397" y="3940943"/>
              <a:ext cx="5318758" cy="2917057"/>
            </a:xfrm>
            <a:prstGeom prst="rect">
              <a:avLst/>
            </a:prstGeom>
          </p:spPr>
        </p:pic>
        <p:pic>
          <p:nvPicPr>
            <p:cNvPr id="3" name="Picture 2" descr="A screenshot of a computer&#10;&#10;Description automatically generated"/>
            <p:cNvPicPr>
              <a:picLocks noGrp="1" noRot="1" noChangeAspect="1" noMove="1" noResize="1" noEditPoints="1" noAdjustHandles="1" noChangeArrowheads="1" noChangeShapeType="1" noCrop="1"/>
            </p:cNvPicPr>
            <p:nvPr/>
          </p:nvPicPr>
          <p:blipFill>
            <a:blip r:embed="rId6"/>
            <a:stretch>
              <a:fillRect/>
            </a:stretch>
          </p:blipFill>
          <p:spPr>
            <a:xfrm>
              <a:off x="605999" y="1476106"/>
              <a:ext cx="5318756" cy="2464837"/>
            </a:xfrm>
            <a:prstGeom prst="rect">
              <a:avLst/>
            </a:prstGeom>
          </p:spPr>
        </p:pic>
      </p:grpSp>
      <p:grpSp>
        <p:nvGrpSpPr>
          <p:cNvPr id="19" name="Group 18"/>
          <p:cNvGrpSpPr/>
          <p:nvPr/>
        </p:nvGrpSpPr>
        <p:grpSpPr>
          <a:xfrm>
            <a:off x="771441" y="1476106"/>
            <a:ext cx="10655628" cy="5381894"/>
            <a:chOff x="771441" y="1476106"/>
            <a:chExt cx="10655628" cy="5381894"/>
          </a:xfrm>
        </p:grpSpPr>
        <p:pic>
          <p:nvPicPr>
            <p:cNvPr id="12" name="Picture 11" descr="A screenshot of a computer&#10;&#10;Description automatically generated"/>
            <p:cNvPicPr>
              <a:picLocks noChangeAspect="1"/>
            </p:cNvPicPr>
            <p:nvPr/>
          </p:nvPicPr>
          <p:blipFill>
            <a:blip r:embed="rId7"/>
            <a:stretch>
              <a:fillRect/>
            </a:stretch>
          </p:blipFill>
          <p:spPr>
            <a:xfrm>
              <a:off x="6078599" y="1476106"/>
              <a:ext cx="5348470" cy="2464837"/>
            </a:xfrm>
            <a:prstGeom prst="rect">
              <a:avLst/>
            </a:prstGeom>
          </p:spPr>
        </p:pic>
        <p:pic>
          <p:nvPicPr>
            <p:cNvPr id="14" name="Picture 13" descr="A screenshot of a computer&#10;&#10;Description automatically generated"/>
            <p:cNvPicPr>
              <a:picLocks noChangeAspect="1"/>
            </p:cNvPicPr>
            <p:nvPr/>
          </p:nvPicPr>
          <p:blipFill>
            <a:blip r:embed="rId8"/>
            <a:stretch>
              <a:fillRect/>
            </a:stretch>
          </p:blipFill>
          <p:spPr>
            <a:xfrm>
              <a:off x="771441" y="3940943"/>
              <a:ext cx="5330358" cy="2917057"/>
            </a:xfrm>
            <a:prstGeom prst="rect">
              <a:avLst/>
            </a:prstGeom>
          </p:spPr>
        </p:pic>
        <p:pic>
          <p:nvPicPr>
            <p:cNvPr id="16" name="Picture 15" descr="A screenshot of a computer&#10;&#10;Description automatically generated"/>
            <p:cNvPicPr>
              <a:picLocks noChangeAspect="1"/>
            </p:cNvPicPr>
            <p:nvPr/>
          </p:nvPicPr>
          <p:blipFill>
            <a:blip r:embed="rId9"/>
            <a:stretch>
              <a:fillRect/>
            </a:stretch>
          </p:blipFill>
          <p:spPr>
            <a:xfrm>
              <a:off x="6096000" y="3923365"/>
              <a:ext cx="5307156" cy="2934635"/>
            </a:xfrm>
            <a:prstGeom prst="rect">
              <a:avLst/>
            </a:prstGeom>
          </p:spPr>
        </p:pic>
        <p:pic>
          <p:nvPicPr>
            <p:cNvPr id="18" name="Picture 17" descr="A screenshot of a computer&#10;&#10;Description automatically generated"/>
            <p:cNvPicPr>
              <a:picLocks noChangeAspect="1"/>
            </p:cNvPicPr>
            <p:nvPr/>
          </p:nvPicPr>
          <p:blipFill>
            <a:blip r:embed="rId10"/>
            <a:stretch>
              <a:fillRect/>
            </a:stretch>
          </p:blipFill>
          <p:spPr>
            <a:xfrm>
              <a:off x="771441" y="1476106"/>
              <a:ext cx="5330357" cy="246483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3.2 Thông báo</a:t>
            </a:r>
          </a:p>
        </p:txBody>
      </p:sp>
      <p:sp>
        <p:nvSpPr>
          <p:cNvPr id="460" name="Google Shape;460;p38"/>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461" name="Google Shape;461;p38"/>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17</a:t>
            </a:fld>
            <a:endParaRPr lang="en-US"/>
          </a:p>
        </p:txBody>
      </p:sp>
      <p:pic>
        <p:nvPicPr>
          <p:cNvPr id="462" name="Google Shape;462;p38" descr="A screenshot of a computer&#10;&#10;Description automatically generated"/>
          <p:cNvPicPr preferRelativeResize="0"/>
          <p:nvPr/>
        </p:nvPicPr>
        <p:blipFill rotWithShape="1">
          <a:blip r:embed="rId3"/>
          <a:srcRect/>
          <a:stretch>
            <a:fillRect/>
          </a:stretch>
        </p:blipFill>
        <p:spPr>
          <a:xfrm>
            <a:off x="3031544" y="1791515"/>
            <a:ext cx="8618892" cy="4848888"/>
          </a:xfrm>
          <a:prstGeom prst="rect">
            <a:avLst/>
          </a:prstGeom>
          <a:noFill/>
          <a:ln>
            <a:noFill/>
          </a:ln>
        </p:spPr>
      </p:pic>
      <p:sp>
        <p:nvSpPr>
          <p:cNvPr id="463" name="Google Shape;463;p38"/>
          <p:cNvSpPr txBox="1">
            <a:spLocks noGrp="1"/>
          </p:cNvSpPr>
          <p:nvPr>
            <p:ph type="body" idx="1"/>
          </p:nvPr>
        </p:nvSpPr>
        <p:spPr>
          <a:xfrm>
            <a:off x="714757" y="6721475"/>
            <a:ext cx="3518807" cy="2252684"/>
          </a:xfrm>
          <a:prstGeom prst="rect">
            <a:avLst/>
          </a:prstGeom>
          <a:noFill/>
          <a:ln>
            <a:noFill/>
          </a:ln>
        </p:spPr>
        <p:txBody>
          <a:bodyPr spcFirstLastPara="1" wrap="square" lIns="91425" tIns="45700" rIns="91425" bIns="45700" anchor="t" anchorCtr="0">
            <a:normAutofit/>
          </a:bodyPr>
          <a:lstStyle/>
          <a:p>
            <a:pPr marL="50800" lvl="0" indent="0" algn="l" rtl="0">
              <a:lnSpc>
                <a:spcPct val="130000"/>
              </a:lnSpc>
              <a:spcBef>
                <a:spcPts val="300"/>
              </a:spcBef>
              <a:spcAft>
                <a:spcPts val="0"/>
              </a:spcAft>
              <a:buSzPts val="2800"/>
              <a:buNone/>
            </a:pPr>
            <a:endParaRPr/>
          </a:p>
        </p:txBody>
      </p:sp>
      <p:sp>
        <p:nvSpPr>
          <p:cNvPr id="464" name="Google Shape;464;p38"/>
          <p:cNvSpPr txBox="1"/>
          <p:nvPr/>
        </p:nvSpPr>
        <p:spPr>
          <a:xfrm>
            <a:off x="419958" y="1856829"/>
            <a:ext cx="2797629" cy="890663"/>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017058"/>
              </a:buClr>
              <a:buSzPts val="4400"/>
              <a:buFont typeface="Times New Roman" panose="02020603050405020304"/>
              <a:buNone/>
            </a:pPr>
            <a:r>
              <a:rPr lang="en-US" sz="3200" b="1" i="0" u="none" strike="noStrike" cap="none" dirty="0">
                <a:solidFill>
                  <a:srgbClr val="017058"/>
                </a:solidFill>
                <a:latin typeface="Times New Roman" panose="02020603050405020304"/>
                <a:ea typeface="Times New Roman" panose="02020603050405020304"/>
                <a:cs typeface="Times New Roman" panose="02020603050405020304"/>
                <a:sym typeface="Times New Roman" panose="02020603050405020304"/>
              </a:rPr>
              <a:t>Gmail Notification</a:t>
            </a:r>
            <a:endParaRPr dirty="0"/>
          </a:p>
        </p:txBody>
      </p:sp>
      <p:sp>
        <p:nvSpPr>
          <p:cNvPr id="3" name="Google Shape;464;p38"/>
          <p:cNvSpPr txBox="1"/>
          <p:nvPr/>
        </p:nvSpPr>
        <p:spPr>
          <a:xfrm>
            <a:off x="480761" y="1791515"/>
            <a:ext cx="11230478" cy="4848888"/>
          </a:xfrm>
          <a:prstGeom prst="rect">
            <a:avLst/>
          </a:prstGeom>
          <a:solidFill>
            <a:schemeClr val="bg1"/>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17058"/>
              </a:buClr>
              <a:buSzPts val="4400"/>
              <a:buFont typeface="Times New Roman" panose="02020603050405020304"/>
              <a:buNone/>
            </a:pPr>
            <a:endParaRPr dirty="0"/>
          </a:p>
        </p:txBody>
      </p:sp>
      <p:sp>
        <p:nvSpPr>
          <p:cNvPr id="4" name="Google Shape;473;p39"/>
          <p:cNvSpPr txBox="1"/>
          <p:nvPr/>
        </p:nvSpPr>
        <p:spPr>
          <a:xfrm>
            <a:off x="419958" y="1652721"/>
            <a:ext cx="3678513" cy="8906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17058"/>
              </a:buClr>
              <a:buSzPts val="4400"/>
              <a:buFont typeface="Times New Roman" panose="02020603050405020304"/>
              <a:buNone/>
            </a:pPr>
            <a:r>
              <a:rPr lang="en-US" sz="3200" b="1" i="0" u="none" strike="noStrike" cap="none" dirty="0">
                <a:solidFill>
                  <a:srgbClr val="017058"/>
                </a:solidFill>
                <a:latin typeface="Times New Roman" panose="02020603050405020304"/>
                <a:ea typeface="Times New Roman" panose="02020603050405020304"/>
                <a:cs typeface="Times New Roman" panose="02020603050405020304"/>
                <a:sym typeface="Times New Roman" panose="02020603050405020304"/>
              </a:rPr>
              <a:t>Phone Notification</a:t>
            </a:r>
            <a:endParaRPr dirty="0"/>
          </a:p>
        </p:txBody>
      </p:sp>
      <p:pic>
        <p:nvPicPr>
          <p:cNvPr id="6" name="Picture 5" descr="A screenshot of a phone&#10;&#10;Description automatically generated"/>
          <p:cNvPicPr>
            <a:picLocks noChangeAspect="1"/>
          </p:cNvPicPr>
          <p:nvPr/>
        </p:nvPicPr>
        <p:blipFill>
          <a:blip r:embed="rId4"/>
          <a:stretch>
            <a:fillRect/>
          </a:stretch>
        </p:blipFill>
        <p:spPr>
          <a:xfrm>
            <a:off x="4550162" y="1046547"/>
            <a:ext cx="3678513" cy="58114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 calcmode="lin" valueType="num">
                                      <p:cBhvr additive="base">
                                        <p:cTn id="7" dur="500"/>
                                        <p:tgtEl>
                                          <p:spTgt spid="46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2"/>
                                        </p:tgtEl>
                                        <p:attrNameLst>
                                          <p:attrName>style.visibility</p:attrName>
                                        </p:attrNameLst>
                                      </p:cBhvr>
                                      <p:to>
                                        <p:strVal val="visible"/>
                                      </p:to>
                                    </p:set>
                                    <p:anim calcmode="lin" valueType="num">
                                      <p:cBhvr additive="base">
                                        <p:cTn id="10" dur="500"/>
                                        <p:tgtEl>
                                          <p:spTgt spid="462"/>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6"/>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3.3 Năng lượng tiêu thụ</a:t>
            </a:r>
          </a:p>
        </p:txBody>
      </p:sp>
      <p:sp>
        <p:nvSpPr>
          <p:cNvPr id="480" name="Google Shape;480;p16"/>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481" name="Google Shape;481;p16"/>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18</a:t>
            </a:fld>
            <a:endParaRPr lang="en-US"/>
          </a:p>
        </p:txBody>
      </p:sp>
      <p:graphicFrame>
        <p:nvGraphicFramePr>
          <p:cNvPr id="482" name="Google Shape;482;p16"/>
          <p:cNvGraphicFramePr/>
          <p:nvPr/>
        </p:nvGraphicFramePr>
        <p:xfrm>
          <a:off x="952500" y="1927463"/>
          <a:ext cx="10287000" cy="2581850"/>
        </p:xfrm>
        <a:graphic>
          <a:graphicData uri="http://schemas.openxmlformats.org/drawingml/2006/table">
            <a:tbl>
              <a:tblPr>
                <a:noFill/>
                <a:tableStyleId>{330924B5-2988-463E-B948-7E010850EA8F}</a:tableStyleId>
              </a:tblPr>
              <a:tblGrid>
                <a:gridCol w="7106575">
                  <a:extLst>
                    <a:ext uri="{9D8B030D-6E8A-4147-A177-3AD203B41FA5}">
                      <a16:colId xmlns:a16="http://schemas.microsoft.com/office/drawing/2014/main" val="20000"/>
                    </a:ext>
                  </a:extLst>
                </a:gridCol>
                <a:gridCol w="3180425">
                  <a:extLst>
                    <a:ext uri="{9D8B030D-6E8A-4147-A177-3AD203B41FA5}">
                      <a16:colId xmlns:a16="http://schemas.microsoft.com/office/drawing/2014/main" val="20001"/>
                    </a:ext>
                  </a:extLst>
                </a:gridCol>
              </a:tblGrid>
              <a:tr h="344275">
                <a:tc>
                  <a:txBody>
                    <a:bodyPr/>
                    <a:lstStyle/>
                    <a:p>
                      <a:pPr marL="0" lvl="0" indent="0" algn="ctr" rtl="0">
                        <a:spcBef>
                          <a:spcPts val="0"/>
                        </a:spcBef>
                        <a:spcAft>
                          <a:spcPts val="0"/>
                        </a:spcAft>
                        <a:buNone/>
                      </a:pPr>
                      <a:r>
                        <a:rPr lang="en-US" sz="2000" b="1"/>
                        <a:t>Trạng thái hoạt động của mạch</a:t>
                      </a:r>
                      <a:endParaRPr sz="2000" b="1"/>
                    </a:p>
                  </a:txBody>
                  <a:tcPr marL="91425" marR="91425" marT="91425" marB="91425" anchor="ctr"/>
                </a:tc>
                <a:tc>
                  <a:txBody>
                    <a:bodyPr/>
                    <a:lstStyle/>
                    <a:p>
                      <a:pPr marL="0" lvl="0" indent="0" algn="ctr" rtl="0">
                        <a:spcBef>
                          <a:spcPts val="0"/>
                        </a:spcBef>
                        <a:spcAft>
                          <a:spcPts val="0"/>
                        </a:spcAft>
                        <a:buNone/>
                      </a:pPr>
                      <a:r>
                        <a:rPr lang="en-US" sz="2000" b="1"/>
                        <a:t>Năng lượng tiêu thụ (A)</a:t>
                      </a:r>
                      <a:endParaRPr sz="2000" b="1"/>
                    </a:p>
                  </a:txBody>
                  <a:tcPr marL="91425" marR="91425" marT="91425" marB="91425" anchor="ctr"/>
                </a:tc>
                <a:extLst>
                  <a:ext uri="{0D108BD9-81ED-4DB2-BD59-A6C34878D82A}">
                    <a16:rowId xmlns:a16="http://schemas.microsoft.com/office/drawing/2014/main" val="10000"/>
                  </a:ext>
                </a:extLst>
              </a:tr>
              <a:tr h="344275">
                <a:tc>
                  <a:txBody>
                    <a:bodyPr/>
                    <a:lstStyle/>
                    <a:p>
                      <a:pPr marL="0" lvl="0" indent="0" algn="ctr" rtl="0">
                        <a:spcBef>
                          <a:spcPts val="0"/>
                        </a:spcBef>
                        <a:spcAft>
                          <a:spcPts val="0"/>
                        </a:spcAft>
                        <a:buClr>
                          <a:schemeClr val="dk1"/>
                        </a:buClr>
                        <a:buSzPts val="1100"/>
                        <a:buFont typeface="Arial" panose="020B0604020202020204"/>
                        <a:buNone/>
                      </a:pPr>
                      <a:r>
                        <a:rPr lang="en-US" sz="2000">
                          <a:solidFill>
                            <a:schemeClr val="dk1"/>
                          </a:solidFill>
                        </a:rPr>
                        <a:t>ESP32 AP + Sensor +LoRa + Node</a:t>
                      </a:r>
                      <a:endParaRPr sz="2000"/>
                    </a:p>
                  </a:txBody>
                  <a:tcPr marL="91425" marR="91425" marT="91425" marB="91425" anchor="ctr"/>
                </a:tc>
                <a:tc>
                  <a:txBody>
                    <a:bodyPr/>
                    <a:lstStyle/>
                    <a:p>
                      <a:pPr marL="0" lvl="0" indent="0" algn="ctr" rtl="0">
                        <a:spcBef>
                          <a:spcPts val="0"/>
                        </a:spcBef>
                        <a:spcAft>
                          <a:spcPts val="0"/>
                        </a:spcAft>
                        <a:buNone/>
                      </a:pPr>
                      <a:r>
                        <a:rPr lang="en-US" sz="2000"/>
                        <a:t>0.15 – 0.24</a:t>
                      </a:r>
                      <a:endParaRPr sz="2000"/>
                    </a:p>
                  </a:txBody>
                  <a:tcPr marL="91425" marR="91425" marT="91425" marB="91425" anchor="ctr"/>
                </a:tc>
                <a:extLst>
                  <a:ext uri="{0D108BD9-81ED-4DB2-BD59-A6C34878D82A}">
                    <a16:rowId xmlns:a16="http://schemas.microsoft.com/office/drawing/2014/main" val="10001"/>
                  </a:ext>
                </a:extLst>
              </a:tr>
              <a:tr h="344275">
                <a:tc>
                  <a:txBody>
                    <a:bodyPr/>
                    <a:lstStyle/>
                    <a:p>
                      <a:pPr marL="0" lvl="0" indent="0" algn="ctr" rtl="0">
                        <a:spcBef>
                          <a:spcPts val="0"/>
                        </a:spcBef>
                        <a:spcAft>
                          <a:spcPts val="0"/>
                        </a:spcAft>
                        <a:buNone/>
                      </a:pPr>
                      <a:r>
                        <a:rPr lang="en-US" sz="2000"/>
                        <a:t>ESP32 AP/STA + Sensor +LoRa + Node</a:t>
                      </a:r>
                      <a:endParaRPr sz="2000"/>
                    </a:p>
                  </a:txBody>
                  <a:tcPr marL="91425" marR="91425" marT="91425" marB="91425" anchor="ctr"/>
                </a:tc>
                <a:tc>
                  <a:txBody>
                    <a:bodyPr/>
                    <a:lstStyle/>
                    <a:p>
                      <a:pPr marL="0" lvl="0" indent="0" algn="ctr" rtl="0">
                        <a:spcBef>
                          <a:spcPts val="0"/>
                        </a:spcBef>
                        <a:spcAft>
                          <a:spcPts val="0"/>
                        </a:spcAft>
                        <a:buNone/>
                      </a:pPr>
                      <a:r>
                        <a:rPr lang="en-US" sz="2000"/>
                        <a:t>0.16 - 0.21</a:t>
                      </a:r>
                      <a:endParaRPr sz="2000"/>
                    </a:p>
                  </a:txBody>
                  <a:tcPr marL="91425" marR="91425" marT="91425" marB="91425" anchor="ctr"/>
                </a:tc>
                <a:extLst>
                  <a:ext uri="{0D108BD9-81ED-4DB2-BD59-A6C34878D82A}">
                    <a16:rowId xmlns:a16="http://schemas.microsoft.com/office/drawing/2014/main" val="10002"/>
                  </a:ext>
                </a:extLst>
              </a:tr>
              <a:tr h="559450">
                <a:tc>
                  <a:txBody>
                    <a:bodyPr/>
                    <a:lstStyle/>
                    <a:p>
                      <a:pPr marL="0" lvl="0" indent="0" algn="ctr" rtl="0">
                        <a:spcBef>
                          <a:spcPts val="0"/>
                        </a:spcBef>
                        <a:spcAft>
                          <a:spcPts val="0"/>
                        </a:spcAft>
                        <a:buNone/>
                      </a:pPr>
                      <a:r>
                        <a:rPr lang="en-US" sz="2000"/>
                        <a:t>ESP32 AP + Sensor + Máy bơm + Đèn + LoRa + Node</a:t>
                      </a:r>
                      <a:endParaRPr sz="2000"/>
                    </a:p>
                  </a:txBody>
                  <a:tcPr marL="91425" marR="91425" marT="91425" marB="91425" anchor="ctr"/>
                </a:tc>
                <a:tc>
                  <a:txBody>
                    <a:bodyPr/>
                    <a:lstStyle/>
                    <a:p>
                      <a:pPr marL="0" lvl="0" indent="0" algn="ctr" rtl="0">
                        <a:spcBef>
                          <a:spcPts val="0"/>
                        </a:spcBef>
                        <a:spcAft>
                          <a:spcPts val="0"/>
                        </a:spcAft>
                        <a:buNone/>
                      </a:pPr>
                      <a:r>
                        <a:rPr lang="en-US" sz="2000"/>
                        <a:t>0.37 – 0.45</a:t>
                      </a:r>
                      <a:endParaRPr sz="2000"/>
                    </a:p>
                  </a:txBody>
                  <a:tcPr marL="91425" marR="91425" marT="91425" marB="91425" anchor="ctr"/>
                </a:tc>
                <a:extLst>
                  <a:ext uri="{0D108BD9-81ED-4DB2-BD59-A6C34878D82A}">
                    <a16:rowId xmlns:a16="http://schemas.microsoft.com/office/drawing/2014/main" val="10003"/>
                  </a:ext>
                </a:extLst>
              </a:tr>
              <a:tr h="559450">
                <a:tc>
                  <a:txBody>
                    <a:bodyPr/>
                    <a:lstStyle/>
                    <a:p>
                      <a:pPr marL="0" lvl="0" indent="0" algn="ctr" rtl="0">
                        <a:spcBef>
                          <a:spcPts val="0"/>
                        </a:spcBef>
                        <a:spcAft>
                          <a:spcPts val="0"/>
                        </a:spcAft>
                        <a:buNone/>
                      </a:pPr>
                      <a:r>
                        <a:rPr lang="en-US" sz="2000"/>
                        <a:t>ESP32 AP/STA + Sensor + Máy bơm + Đèn + LoRa + Node</a:t>
                      </a:r>
                      <a:endParaRPr sz="2000"/>
                    </a:p>
                  </a:txBody>
                  <a:tcPr marL="91425" marR="91425" marT="91425" marB="91425" anchor="ctr"/>
                </a:tc>
                <a:tc>
                  <a:txBody>
                    <a:bodyPr/>
                    <a:lstStyle/>
                    <a:p>
                      <a:pPr marL="0" lvl="0" indent="0" algn="ctr" rtl="0">
                        <a:spcBef>
                          <a:spcPts val="0"/>
                        </a:spcBef>
                        <a:spcAft>
                          <a:spcPts val="0"/>
                        </a:spcAft>
                        <a:buNone/>
                      </a:pPr>
                      <a:r>
                        <a:rPr lang="en-US" sz="2000"/>
                        <a:t>0.38 – 0.44</a:t>
                      </a:r>
                      <a:endParaRPr sz="2000"/>
                    </a:p>
                  </a:txBody>
                  <a:tcPr marL="91425" marR="91425" marT="91425" marB="91425" anchor="ctr"/>
                </a:tc>
                <a:extLst>
                  <a:ext uri="{0D108BD9-81ED-4DB2-BD59-A6C34878D82A}">
                    <a16:rowId xmlns:a16="http://schemas.microsoft.com/office/drawing/2014/main" val="10004"/>
                  </a:ext>
                </a:extLst>
              </a:tr>
            </a:tbl>
          </a:graphicData>
        </a:graphic>
      </p:graphicFrame>
      <p:sp>
        <p:nvSpPr>
          <p:cNvPr id="483" name="Google Shape;483;p16"/>
          <p:cNvSpPr txBox="1">
            <a:spLocks noGrp="1"/>
          </p:cNvSpPr>
          <p:nvPr>
            <p:ph type="title"/>
          </p:nvPr>
        </p:nvSpPr>
        <p:spPr>
          <a:xfrm>
            <a:off x="800964" y="4639322"/>
            <a:ext cx="10980000" cy="1521374"/>
          </a:xfrm>
          <a:prstGeom prst="rect">
            <a:avLst/>
          </a:prstGeom>
          <a:noFill/>
          <a:ln>
            <a:noFill/>
          </a:ln>
        </p:spPr>
        <p:txBody>
          <a:bodyPr spcFirstLastPara="1" wrap="square" lIns="91425" tIns="45700" rIns="91425" bIns="45700" anchor="ctr" anchorCtr="0">
            <a:normAutofit/>
          </a:bodyPr>
          <a:lstStyle/>
          <a:p>
            <a:pPr indent="9525" algn="just">
              <a:lnSpc>
                <a:spcPct val="150000"/>
              </a:lnSpc>
              <a:buClr>
                <a:schemeClr val="dk1"/>
              </a:buClr>
              <a:buSzPct val="50000"/>
            </a:pPr>
            <a:r>
              <a:rPr lang="en-US" sz="2000" b="0">
                <a:solidFill>
                  <a:schemeClr val="dk1"/>
                </a:solidFill>
                <a:latin typeface="Arial" panose="020B0604020202020204"/>
                <a:ea typeface="Arial" panose="020B0604020202020204"/>
                <a:cs typeface="Arial" panose="020B0604020202020204"/>
                <a:sym typeface="Arial" panose="020B0604020202020204"/>
              </a:rPr>
              <a:t>Nhìn chung, công suất tối đa của toàn bộ mạch tương đương 5V x 0.45A = 2.25W. Dựa vào điều trên, bộ nguồn cần cung cấp dòng điện 1A điện áp 5V là mạch có thể hoạt động ổn định.</a:t>
            </a:r>
            <a:endParaRPr sz="2000" b="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1"/>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3.4 Độ rớt gói tin</a:t>
            </a:r>
          </a:p>
        </p:txBody>
      </p:sp>
      <p:sp>
        <p:nvSpPr>
          <p:cNvPr id="489" name="Google Shape;489;p41"/>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490" name="Google Shape;490;p41"/>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19</a:t>
            </a:fld>
            <a:endParaRPr lang="en-US"/>
          </a:p>
        </p:txBody>
      </p:sp>
      <p:graphicFrame>
        <p:nvGraphicFramePr>
          <p:cNvPr id="491" name="Google Shape;491;p41"/>
          <p:cNvGraphicFramePr/>
          <p:nvPr/>
        </p:nvGraphicFramePr>
        <p:xfrm>
          <a:off x="952475" y="1927475"/>
          <a:ext cx="10287025" cy="2438250"/>
        </p:xfrm>
        <a:graphic>
          <a:graphicData uri="http://schemas.openxmlformats.org/drawingml/2006/table">
            <a:tbl>
              <a:tblPr>
                <a:noFill/>
                <a:tableStyleId>{330924B5-2988-463E-B948-7E010850EA8F}</a:tableStyleId>
              </a:tblPr>
              <a:tblGrid>
                <a:gridCol w="1469575">
                  <a:extLst>
                    <a:ext uri="{9D8B030D-6E8A-4147-A177-3AD203B41FA5}">
                      <a16:colId xmlns:a16="http://schemas.microsoft.com/office/drawing/2014/main" val="20000"/>
                    </a:ext>
                  </a:extLst>
                </a:gridCol>
                <a:gridCol w="1469575">
                  <a:extLst>
                    <a:ext uri="{9D8B030D-6E8A-4147-A177-3AD203B41FA5}">
                      <a16:colId xmlns:a16="http://schemas.microsoft.com/office/drawing/2014/main" val="20001"/>
                    </a:ext>
                  </a:extLst>
                </a:gridCol>
                <a:gridCol w="1469575">
                  <a:extLst>
                    <a:ext uri="{9D8B030D-6E8A-4147-A177-3AD203B41FA5}">
                      <a16:colId xmlns:a16="http://schemas.microsoft.com/office/drawing/2014/main" val="20002"/>
                    </a:ext>
                  </a:extLst>
                </a:gridCol>
                <a:gridCol w="1469575">
                  <a:extLst>
                    <a:ext uri="{9D8B030D-6E8A-4147-A177-3AD203B41FA5}">
                      <a16:colId xmlns:a16="http://schemas.microsoft.com/office/drawing/2014/main" val="20003"/>
                    </a:ext>
                  </a:extLst>
                </a:gridCol>
                <a:gridCol w="1469575">
                  <a:extLst>
                    <a:ext uri="{9D8B030D-6E8A-4147-A177-3AD203B41FA5}">
                      <a16:colId xmlns:a16="http://schemas.microsoft.com/office/drawing/2014/main" val="20004"/>
                    </a:ext>
                  </a:extLst>
                </a:gridCol>
                <a:gridCol w="1469575">
                  <a:extLst>
                    <a:ext uri="{9D8B030D-6E8A-4147-A177-3AD203B41FA5}">
                      <a16:colId xmlns:a16="http://schemas.microsoft.com/office/drawing/2014/main" val="20005"/>
                    </a:ext>
                  </a:extLst>
                </a:gridCol>
                <a:gridCol w="1469575">
                  <a:extLst>
                    <a:ext uri="{9D8B030D-6E8A-4147-A177-3AD203B41FA5}">
                      <a16:colId xmlns:a16="http://schemas.microsoft.com/office/drawing/2014/main" val="20006"/>
                    </a:ext>
                  </a:extLst>
                </a:gridCol>
              </a:tblGrid>
              <a:tr h="381000">
                <a:tc rowSpan="2">
                  <a:txBody>
                    <a:bodyPr/>
                    <a:lstStyle/>
                    <a:p>
                      <a:pPr marL="0" lvl="0" indent="0" algn="ctr" rtl="0">
                        <a:spcBef>
                          <a:spcPts val="0"/>
                        </a:spcBef>
                        <a:spcAft>
                          <a:spcPts val="0"/>
                        </a:spcAft>
                        <a:buNone/>
                      </a:pPr>
                      <a:r>
                        <a:rPr lang="en-US" sz="2000"/>
                        <a:t>Số lượng node</a:t>
                      </a:r>
                      <a:endParaRPr sz="2000"/>
                    </a:p>
                  </a:txBody>
                  <a:tcPr marL="91425" marR="91425" marT="91425" marB="91425" anchor="ctr"/>
                </a:tc>
                <a:tc gridSpan="2">
                  <a:txBody>
                    <a:bodyPr/>
                    <a:lstStyle/>
                    <a:p>
                      <a:pPr marL="0" lvl="0" indent="0" algn="ctr" rtl="0">
                        <a:spcBef>
                          <a:spcPts val="0"/>
                        </a:spcBef>
                        <a:spcAft>
                          <a:spcPts val="0"/>
                        </a:spcAft>
                        <a:buNone/>
                      </a:pPr>
                      <a:r>
                        <a:rPr lang="en-US" sz="2000"/>
                        <a:t>Node 01</a:t>
                      </a:r>
                      <a:endParaRPr sz="2000"/>
                    </a:p>
                  </a:txBody>
                  <a:tcPr marL="91425" marR="91425" marT="91425" marB="91425" anchor="ctr"/>
                </a:tc>
                <a:tc hMerge="1">
                  <a:txBody>
                    <a:bodyPr/>
                    <a:lstStyle/>
                    <a:p>
                      <a:endParaRPr lang="en-VN"/>
                    </a:p>
                  </a:txBody>
                  <a:tcPr/>
                </a:tc>
                <a:tc gridSpan="2">
                  <a:txBody>
                    <a:bodyPr/>
                    <a:lstStyle/>
                    <a:p>
                      <a:pPr marL="0" lvl="0" indent="0" algn="ctr" rtl="0">
                        <a:spcBef>
                          <a:spcPts val="0"/>
                        </a:spcBef>
                        <a:spcAft>
                          <a:spcPts val="0"/>
                        </a:spcAft>
                        <a:buNone/>
                      </a:pPr>
                      <a:r>
                        <a:rPr lang="en-US" sz="2000"/>
                        <a:t>Node 02</a:t>
                      </a:r>
                      <a:endParaRPr sz="2000"/>
                    </a:p>
                  </a:txBody>
                  <a:tcPr marL="91425" marR="91425" marT="91425" marB="91425" anchor="ctr"/>
                </a:tc>
                <a:tc hMerge="1">
                  <a:txBody>
                    <a:bodyPr/>
                    <a:lstStyle/>
                    <a:p>
                      <a:endParaRPr lang="en-VN"/>
                    </a:p>
                  </a:txBody>
                  <a:tcPr/>
                </a:tc>
                <a:tc gridSpan="2">
                  <a:txBody>
                    <a:bodyPr/>
                    <a:lstStyle/>
                    <a:p>
                      <a:pPr marL="0" lvl="0" indent="0" algn="ctr" rtl="0">
                        <a:spcBef>
                          <a:spcPts val="0"/>
                        </a:spcBef>
                        <a:spcAft>
                          <a:spcPts val="0"/>
                        </a:spcAft>
                        <a:buNone/>
                      </a:pPr>
                      <a:r>
                        <a:rPr lang="en-US" sz="2000"/>
                        <a:t>Node 03</a:t>
                      </a:r>
                      <a:endParaRPr sz="2000"/>
                    </a:p>
                  </a:txBody>
                  <a:tcPr marL="91425" marR="91425" marT="91425" marB="91425" anchor="ctr"/>
                </a:tc>
                <a:tc hMerge="1">
                  <a:txBody>
                    <a:bodyPr/>
                    <a:lstStyle/>
                    <a:p>
                      <a:endParaRPr lang="en-VN"/>
                    </a:p>
                  </a:txBody>
                  <a:tcPr/>
                </a:tc>
                <a:extLst>
                  <a:ext uri="{0D108BD9-81ED-4DB2-BD59-A6C34878D82A}">
                    <a16:rowId xmlns:a16="http://schemas.microsoft.com/office/drawing/2014/main" val="10000"/>
                  </a:ext>
                </a:extLst>
              </a:tr>
              <a:tr h="381000">
                <a:tc vMerge="1">
                  <a:txBody>
                    <a:bodyPr/>
                    <a:lstStyle/>
                    <a:p>
                      <a:endParaRPr lang="en-VN"/>
                    </a:p>
                  </a:txBody>
                  <a:tcPr/>
                </a:tc>
                <a:tc>
                  <a:txBody>
                    <a:bodyPr/>
                    <a:lstStyle/>
                    <a:p>
                      <a:pPr marL="0" lvl="0" indent="0" algn="ctr" rtl="0">
                        <a:spcBef>
                          <a:spcPts val="0"/>
                        </a:spcBef>
                        <a:spcAft>
                          <a:spcPts val="0"/>
                        </a:spcAft>
                        <a:buNone/>
                      </a:pPr>
                      <a:r>
                        <a:rPr lang="en-US" sz="2000"/>
                        <a:t>Gateway</a:t>
                      </a:r>
                      <a:endParaRPr sz="2000"/>
                    </a:p>
                  </a:txBody>
                  <a:tcPr marL="91425" marR="91425" marT="91425" marB="91425" anchor="ctr"/>
                </a:tc>
                <a:tc>
                  <a:txBody>
                    <a:bodyPr/>
                    <a:lstStyle/>
                    <a:p>
                      <a:pPr marL="0" lvl="0" indent="0" algn="ctr" rtl="0">
                        <a:spcBef>
                          <a:spcPts val="0"/>
                        </a:spcBef>
                        <a:spcAft>
                          <a:spcPts val="0"/>
                        </a:spcAft>
                        <a:buNone/>
                      </a:pPr>
                      <a:r>
                        <a:rPr lang="en-US" sz="2000"/>
                        <a:t>ACK</a:t>
                      </a:r>
                      <a:endParaRPr sz="2000"/>
                    </a:p>
                  </a:txBody>
                  <a:tcPr marL="91425" marR="91425" marT="91425" marB="91425" anchor="ctr"/>
                </a:tc>
                <a:tc>
                  <a:txBody>
                    <a:bodyPr/>
                    <a:lstStyle/>
                    <a:p>
                      <a:pPr marL="0" lvl="0" indent="0" algn="ctr" rtl="0">
                        <a:spcBef>
                          <a:spcPts val="0"/>
                        </a:spcBef>
                        <a:spcAft>
                          <a:spcPts val="0"/>
                        </a:spcAft>
                        <a:buNone/>
                      </a:pPr>
                      <a:r>
                        <a:rPr lang="en-US" sz="2000"/>
                        <a:t>Gateway</a:t>
                      </a:r>
                      <a:endParaRPr sz="2000"/>
                    </a:p>
                  </a:txBody>
                  <a:tcPr marL="91425" marR="91425" marT="91425" marB="91425" anchor="ctr"/>
                </a:tc>
                <a:tc>
                  <a:txBody>
                    <a:bodyPr/>
                    <a:lstStyle/>
                    <a:p>
                      <a:pPr marL="0" lvl="0" indent="0" algn="ctr" rtl="0">
                        <a:spcBef>
                          <a:spcPts val="0"/>
                        </a:spcBef>
                        <a:spcAft>
                          <a:spcPts val="0"/>
                        </a:spcAft>
                        <a:buNone/>
                      </a:pPr>
                      <a:r>
                        <a:rPr lang="en-US" sz="2000"/>
                        <a:t>ACK</a:t>
                      </a:r>
                      <a:endParaRPr sz="2000"/>
                    </a:p>
                  </a:txBody>
                  <a:tcPr marL="91425" marR="91425" marT="91425" marB="91425" anchor="ctr"/>
                </a:tc>
                <a:tc>
                  <a:txBody>
                    <a:bodyPr/>
                    <a:lstStyle/>
                    <a:p>
                      <a:pPr marL="0" lvl="0" indent="0" algn="ctr" rtl="0">
                        <a:spcBef>
                          <a:spcPts val="0"/>
                        </a:spcBef>
                        <a:spcAft>
                          <a:spcPts val="0"/>
                        </a:spcAft>
                        <a:buNone/>
                      </a:pPr>
                      <a:r>
                        <a:rPr lang="en-US" sz="2000"/>
                        <a:t>Gateway</a:t>
                      </a:r>
                      <a:endParaRPr sz="2000"/>
                    </a:p>
                  </a:txBody>
                  <a:tcPr marL="91425" marR="91425" marT="91425" marB="91425" anchor="ctr"/>
                </a:tc>
                <a:tc>
                  <a:txBody>
                    <a:bodyPr/>
                    <a:lstStyle/>
                    <a:p>
                      <a:pPr marL="0" lvl="0" indent="0" algn="ctr" rtl="0">
                        <a:spcBef>
                          <a:spcPts val="0"/>
                        </a:spcBef>
                        <a:spcAft>
                          <a:spcPts val="0"/>
                        </a:spcAft>
                        <a:buNone/>
                      </a:pPr>
                      <a:r>
                        <a:rPr lang="en-US" sz="2000"/>
                        <a:t>ACK</a:t>
                      </a:r>
                      <a:endParaRPr sz="2000"/>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2000"/>
                        <a:t>1</a:t>
                      </a:r>
                      <a:endParaRPr sz="2000"/>
                    </a:p>
                  </a:txBody>
                  <a:tcPr marL="91425" marR="91425" marT="91425" marB="91425" anchor="ctr"/>
                </a:tc>
                <a:tc>
                  <a:txBody>
                    <a:bodyPr/>
                    <a:lstStyle/>
                    <a:p>
                      <a:pPr marL="0" lvl="0" indent="0" algn="ctr" rtl="0">
                        <a:spcBef>
                          <a:spcPts val="0"/>
                        </a:spcBef>
                        <a:spcAft>
                          <a:spcPts val="0"/>
                        </a:spcAft>
                        <a:buNone/>
                      </a:pPr>
                      <a:r>
                        <a:rPr lang="en-US" sz="2000"/>
                        <a:t>100/100</a:t>
                      </a:r>
                      <a:endParaRPr sz="2000"/>
                    </a:p>
                  </a:txBody>
                  <a:tcPr marL="91425" marR="91425" marT="91425" marB="91425" anchor="ctr"/>
                </a:tc>
                <a:tc>
                  <a:txBody>
                    <a:bodyPr/>
                    <a:lstStyle/>
                    <a:p>
                      <a:pPr marL="0" lvl="0" indent="0" algn="ctr" rtl="0">
                        <a:spcBef>
                          <a:spcPts val="0"/>
                        </a:spcBef>
                        <a:spcAft>
                          <a:spcPts val="0"/>
                        </a:spcAft>
                        <a:buNone/>
                      </a:pPr>
                      <a:r>
                        <a:rPr lang="en-US" sz="2000"/>
                        <a:t>100/100</a:t>
                      </a:r>
                      <a:endParaRPr sz="2000"/>
                    </a:p>
                  </a:txBody>
                  <a:tcPr marL="91425" marR="91425" marT="91425" marB="91425" anchor="ctr"/>
                </a:tc>
                <a:tc>
                  <a:txBody>
                    <a:bodyPr/>
                    <a:lstStyle/>
                    <a:p>
                      <a:pPr marL="0" lvl="0" indent="0" algn="ctr" rtl="0">
                        <a:spcBef>
                          <a:spcPts val="0"/>
                        </a:spcBef>
                        <a:spcAft>
                          <a:spcPts val="0"/>
                        </a:spcAft>
                        <a:buNone/>
                      </a:pPr>
                      <a:r>
                        <a:rPr lang="en-US" sz="2000"/>
                        <a:t>x</a:t>
                      </a:r>
                      <a:endParaRPr sz="2000"/>
                    </a:p>
                  </a:txBody>
                  <a:tcPr marL="91425" marR="91425" marT="91425" marB="91425" anchor="ctr"/>
                </a:tc>
                <a:tc>
                  <a:txBody>
                    <a:bodyPr/>
                    <a:lstStyle/>
                    <a:p>
                      <a:pPr marL="0" lvl="0" indent="0" algn="ctr" rtl="0">
                        <a:spcBef>
                          <a:spcPts val="0"/>
                        </a:spcBef>
                        <a:spcAft>
                          <a:spcPts val="0"/>
                        </a:spcAft>
                        <a:buNone/>
                      </a:pPr>
                      <a:r>
                        <a:rPr lang="en-US" sz="2000"/>
                        <a:t>x</a:t>
                      </a:r>
                      <a:endParaRPr sz="2000"/>
                    </a:p>
                  </a:txBody>
                  <a:tcPr marL="91425" marR="91425" marT="91425" marB="91425" anchor="ctr"/>
                </a:tc>
                <a:tc>
                  <a:txBody>
                    <a:bodyPr/>
                    <a:lstStyle/>
                    <a:p>
                      <a:pPr marL="0" lvl="0" indent="0" algn="ctr" rtl="0">
                        <a:spcBef>
                          <a:spcPts val="0"/>
                        </a:spcBef>
                        <a:spcAft>
                          <a:spcPts val="0"/>
                        </a:spcAft>
                        <a:buNone/>
                      </a:pPr>
                      <a:r>
                        <a:rPr lang="en-US" sz="2000"/>
                        <a:t>x</a:t>
                      </a:r>
                      <a:endParaRPr sz="2000"/>
                    </a:p>
                  </a:txBody>
                  <a:tcPr marL="91425" marR="91425" marT="91425" marB="91425" anchor="ctr"/>
                </a:tc>
                <a:tc>
                  <a:txBody>
                    <a:bodyPr/>
                    <a:lstStyle/>
                    <a:p>
                      <a:pPr marL="0" lvl="0" indent="0" algn="ctr" rtl="0">
                        <a:spcBef>
                          <a:spcPts val="0"/>
                        </a:spcBef>
                        <a:spcAft>
                          <a:spcPts val="0"/>
                        </a:spcAft>
                        <a:buNone/>
                      </a:pPr>
                      <a:r>
                        <a:rPr lang="en-US" sz="2000"/>
                        <a:t>x</a:t>
                      </a:r>
                      <a:endParaRPr sz="2000"/>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2000"/>
                        <a:t>2</a:t>
                      </a:r>
                      <a:endParaRPr sz="2000"/>
                    </a:p>
                  </a:txBody>
                  <a:tcPr marL="91425" marR="91425" marT="91425" marB="91425" anchor="ctr"/>
                </a:tc>
                <a:tc>
                  <a:txBody>
                    <a:bodyPr/>
                    <a:lstStyle/>
                    <a:p>
                      <a:pPr marL="0" lvl="0" indent="0" algn="ctr" rtl="0">
                        <a:spcBef>
                          <a:spcPts val="0"/>
                        </a:spcBef>
                        <a:spcAft>
                          <a:spcPts val="0"/>
                        </a:spcAft>
                        <a:buNone/>
                      </a:pPr>
                      <a:r>
                        <a:rPr lang="en-US" sz="2000"/>
                        <a:t>100/100</a:t>
                      </a:r>
                      <a:endParaRPr sz="2000"/>
                    </a:p>
                  </a:txBody>
                  <a:tcPr marL="91425" marR="91425" marT="91425" marB="91425" anchor="ctr"/>
                </a:tc>
                <a:tc>
                  <a:txBody>
                    <a:bodyPr/>
                    <a:lstStyle/>
                    <a:p>
                      <a:pPr marL="0" lvl="0" indent="0" algn="ctr" rtl="0">
                        <a:spcBef>
                          <a:spcPts val="0"/>
                        </a:spcBef>
                        <a:spcAft>
                          <a:spcPts val="0"/>
                        </a:spcAft>
                        <a:buNone/>
                      </a:pPr>
                      <a:r>
                        <a:rPr lang="en-US" sz="2000"/>
                        <a:t>100/100</a:t>
                      </a:r>
                      <a:endParaRPr sz="2000"/>
                    </a:p>
                  </a:txBody>
                  <a:tcPr marL="91425" marR="91425" marT="91425" marB="91425" anchor="ctr"/>
                </a:tc>
                <a:tc>
                  <a:txBody>
                    <a:bodyPr/>
                    <a:lstStyle/>
                    <a:p>
                      <a:pPr marL="0" lvl="0" indent="0" algn="ctr" rtl="0">
                        <a:spcBef>
                          <a:spcPts val="0"/>
                        </a:spcBef>
                        <a:spcAft>
                          <a:spcPts val="0"/>
                        </a:spcAft>
                        <a:buNone/>
                      </a:pPr>
                      <a:r>
                        <a:rPr lang="en-US" sz="2000"/>
                        <a:t>96/100</a:t>
                      </a:r>
                      <a:endParaRPr sz="2000"/>
                    </a:p>
                  </a:txBody>
                  <a:tcPr marL="91425" marR="91425" marT="91425" marB="91425" anchor="ctr"/>
                </a:tc>
                <a:tc>
                  <a:txBody>
                    <a:bodyPr/>
                    <a:lstStyle/>
                    <a:p>
                      <a:pPr marL="0" lvl="0" indent="0" algn="ctr" rtl="0">
                        <a:spcBef>
                          <a:spcPts val="0"/>
                        </a:spcBef>
                        <a:spcAft>
                          <a:spcPts val="0"/>
                        </a:spcAft>
                        <a:buNone/>
                      </a:pPr>
                      <a:r>
                        <a:rPr lang="en-US" sz="2000"/>
                        <a:t>96/96</a:t>
                      </a:r>
                      <a:endParaRPr sz="2000"/>
                    </a:p>
                  </a:txBody>
                  <a:tcPr marL="91425" marR="91425" marT="91425" marB="91425" anchor="ctr"/>
                </a:tc>
                <a:tc>
                  <a:txBody>
                    <a:bodyPr/>
                    <a:lstStyle/>
                    <a:p>
                      <a:pPr marL="0" lvl="0" indent="0" algn="ctr" rtl="0">
                        <a:spcBef>
                          <a:spcPts val="0"/>
                        </a:spcBef>
                        <a:spcAft>
                          <a:spcPts val="0"/>
                        </a:spcAft>
                        <a:buNone/>
                      </a:pPr>
                      <a:r>
                        <a:rPr lang="en-US" sz="2000"/>
                        <a:t>x</a:t>
                      </a:r>
                      <a:endParaRPr sz="2000"/>
                    </a:p>
                  </a:txBody>
                  <a:tcPr marL="91425" marR="91425" marT="91425" marB="91425" anchor="ctr"/>
                </a:tc>
                <a:tc>
                  <a:txBody>
                    <a:bodyPr/>
                    <a:lstStyle/>
                    <a:p>
                      <a:pPr marL="0" lvl="0" indent="0" algn="ctr" rtl="0">
                        <a:spcBef>
                          <a:spcPts val="0"/>
                        </a:spcBef>
                        <a:spcAft>
                          <a:spcPts val="0"/>
                        </a:spcAft>
                        <a:buNone/>
                      </a:pPr>
                      <a:r>
                        <a:rPr lang="en-US" sz="2000"/>
                        <a:t>x</a:t>
                      </a:r>
                      <a:endParaRPr sz="2000"/>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2000"/>
                        <a:t>3</a:t>
                      </a:r>
                      <a:endParaRPr sz="2000"/>
                    </a:p>
                  </a:txBody>
                  <a:tcPr marL="91425" marR="91425" marT="91425" marB="91425" anchor="ctr"/>
                </a:tc>
                <a:tc>
                  <a:txBody>
                    <a:bodyPr/>
                    <a:lstStyle/>
                    <a:p>
                      <a:pPr marL="0" lvl="0" indent="0" algn="ctr" rtl="0">
                        <a:spcBef>
                          <a:spcPts val="0"/>
                        </a:spcBef>
                        <a:spcAft>
                          <a:spcPts val="0"/>
                        </a:spcAft>
                        <a:buNone/>
                      </a:pPr>
                      <a:r>
                        <a:rPr lang="en-US" sz="2000"/>
                        <a:t>99/100</a:t>
                      </a:r>
                      <a:endParaRPr sz="2000"/>
                    </a:p>
                  </a:txBody>
                  <a:tcPr marL="91425" marR="91425" marT="91425" marB="91425" anchor="ctr"/>
                </a:tc>
                <a:tc>
                  <a:txBody>
                    <a:bodyPr/>
                    <a:lstStyle/>
                    <a:p>
                      <a:pPr marL="0" lvl="0" indent="0" algn="ctr" rtl="0">
                        <a:spcBef>
                          <a:spcPts val="0"/>
                        </a:spcBef>
                        <a:spcAft>
                          <a:spcPts val="0"/>
                        </a:spcAft>
                        <a:buNone/>
                      </a:pPr>
                      <a:r>
                        <a:rPr lang="en-US" sz="2000"/>
                        <a:t>98/99</a:t>
                      </a:r>
                      <a:endParaRPr sz="2000"/>
                    </a:p>
                  </a:txBody>
                  <a:tcPr marL="91425" marR="91425" marT="91425" marB="91425" anchor="ctr"/>
                </a:tc>
                <a:tc>
                  <a:txBody>
                    <a:bodyPr/>
                    <a:lstStyle/>
                    <a:p>
                      <a:pPr marL="0" lvl="0" indent="0" algn="ctr" rtl="0">
                        <a:spcBef>
                          <a:spcPts val="0"/>
                        </a:spcBef>
                        <a:spcAft>
                          <a:spcPts val="0"/>
                        </a:spcAft>
                        <a:buNone/>
                      </a:pPr>
                      <a:r>
                        <a:rPr lang="en-US" sz="2000"/>
                        <a:t>98/100</a:t>
                      </a:r>
                      <a:endParaRPr sz="2000"/>
                    </a:p>
                  </a:txBody>
                  <a:tcPr marL="91425" marR="91425" marT="91425" marB="91425" anchor="ctr"/>
                </a:tc>
                <a:tc>
                  <a:txBody>
                    <a:bodyPr/>
                    <a:lstStyle/>
                    <a:p>
                      <a:pPr marL="0" lvl="0" indent="0" algn="ctr" rtl="0">
                        <a:spcBef>
                          <a:spcPts val="0"/>
                        </a:spcBef>
                        <a:spcAft>
                          <a:spcPts val="0"/>
                        </a:spcAft>
                        <a:buNone/>
                      </a:pPr>
                      <a:r>
                        <a:rPr lang="en-US" sz="2000"/>
                        <a:t>98/98</a:t>
                      </a:r>
                      <a:endParaRPr sz="2000"/>
                    </a:p>
                  </a:txBody>
                  <a:tcPr marL="91425" marR="91425" marT="91425" marB="91425" anchor="ctr"/>
                </a:tc>
                <a:tc>
                  <a:txBody>
                    <a:bodyPr/>
                    <a:lstStyle/>
                    <a:p>
                      <a:pPr marL="0" lvl="0" indent="0" algn="ctr" rtl="0">
                        <a:spcBef>
                          <a:spcPts val="0"/>
                        </a:spcBef>
                        <a:spcAft>
                          <a:spcPts val="0"/>
                        </a:spcAft>
                        <a:buNone/>
                      </a:pPr>
                      <a:r>
                        <a:rPr lang="en-US" sz="2000"/>
                        <a:t>100/100</a:t>
                      </a:r>
                      <a:endParaRPr sz="2000"/>
                    </a:p>
                  </a:txBody>
                  <a:tcPr marL="91425" marR="91425" marT="91425" marB="91425" anchor="ctr"/>
                </a:tc>
                <a:tc>
                  <a:txBody>
                    <a:bodyPr/>
                    <a:lstStyle/>
                    <a:p>
                      <a:pPr marL="0" lvl="0" indent="0" algn="ctr" rtl="0">
                        <a:spcBef>
                          <a:spcPts val="0"/>
                        </a:spcBef>
                        <a:spcAft>
                          <a:spcPts val="0"/>
                        </a:spcAft>
                        <a:buNone/>
                      </a:pPr>
                      <a:r>
                        <a:rPr lang="en-US" sz="2000"/>
                        <a:t>99/100</a:t>
                      </a:r>
                      <a:endParaRPr sz="2000"/>
                    </a:p>
                  </a:txBody>
                  <a:tcPr marL="91425" marR="91425" marT="91425" marB="91425" anchor="ctr"/>
                </a:tc>
                <a:extLst>
                  <a:ext uri="{0D108BD9-81ED-4DB2-BD59-A6C34878D82A}">
                    <a16:rowId xmlns:a16="http://schemas.microsoft.com/office/drawing/2014/main" val="10004"/>
                  </a:ext>
                </a:extLst>
              </a:tr>
            </a:tbl>
          </a:graphicData>
        </a:graphic>
      </p:graphicFrame>
      <p:sp>
        <p:nvSpPr>
          <p:cNvPr id="492" name="Google Shape;492;p41"/>
          <p:cNvSpPr txBox="1">
            <a:spLocks noGrp="1"/>
          </p:cNvSpPr>
          <p:nvPr>
            <p:ph type="title"/>
          </p:nvPr>
        </p:nvSpPr>
        <p:spPr>
          <a:xfrm>
            <a:off x="606000" y="4930534"/>
            <a:ext cx="11072900" cy="1425845"/>
          </a:xfrm>
          <a:prstGeom prst="rect">
            <a:avLst/>
          </a:prstGeom>
          <a:noFill/>
          <a:ln>
            <a:noFill/>
          </a:ln>
        </p:spPr>
        <p:txBody>
          <a:bodyPr spcFirstLastPara="1" wrap="square" lIns="91425" tIns="45700" rIns="91425" bIns="45700" anchor="ctr" anchorCtr="0">
            <a:normAutofit fontScale="90000"/>
          </a:bodyPr>
          <a:lstStyle/>
          <a:p>
            <a:pPr lvl="0" indent="9525" algn="just" rtl="0">
              <a:lnSpc>
                <a:spcPct val="150000"/>
              </a:lnSpc>
              <a:spcBef>
                <a:spcPts val="0"/>
              </a:spcBef>
              <a:spcAft>
                <a:spcPts val="0"/>
              </a:spcAft>
              <a:buClr>
                <a:schemeClr val="dk1"/>
              </a:buClr>
              <a:buSzPct val="50000"/>
              <a:buFont typeface="Arial" panose="020B0604020202020204"/>
              <a:buNone/>
            </a:pPr>
            <a:r>
              <a:rPr lang="en-US" sz="2200" b="0">
                <a:solidFill>
                  <a:schemeClr val="dk1"/>
                </a:solidFill>
                <a:latin typeface="Arial" panose="020B0604020202020204"/>
                <a:ea typeface="Arial" panose="020B0604020202020204"/>
                <a:cs typeface="Arial" panose="020B0604020202020204"/>
                <a:sym typeface="Arial" panose="020B0604020202020204"/>
              </a:rPr>
              <a:t>Dữ liệu của bảng trên được ghi lại dựa trên tình huống tốt nhất có thể xảy ra. Trong các tình huống còn lại, số lượng gói tin nhận được giảm đáng kể. Ví dụ, trong các lần kiểm thử của ba node có trường hợp số lượng gói tin nhận được lần lược của từng node: node 1 – 100 gói , node 2 – 68 gói , node 3 – 9 gói.</a:t>
            </a:r>
            <a:endParaRPr sz="2200" b="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rgbClr val="017058"/>
              </a:buClr>
              <a:buSzPct val="220000"/>
              <a:buFont typeface="Times New Roman" panose="02020603050405020304"/>
              <a:buNone/>
            </a:pPr>
            <a:endParaRPr sz="2000" b="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 calcmode="lin" valueType="num">
                                      <p:cBhvr additive="base">
                                        <p:cTn id="7" dur="1000"/>
                                        <p:tgtEl>
                                          <p:spTgt spid="4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Nội dung báo cáo</a:t>
            </a:r>
          </a:p>
        </p:txBody>
      </p:sp>
      <p:sp>
        <p:nvSpPr>
          <p:cNvPr id="304" name="Google Shape;304;p2"/>
          <p:cNvSpPr txBox="1">
            <a:spLocks noGrp="1"/>
          </p:cNvSpPr>
          <p:nvPr>
            <p:ph type="ftr" idx="11"/>
          </p:nvPr>
        </p:nvSpPr>
        <p:spPr>
          <a:xfrm rot="-5400000">
            <a:off x="9932860" y="3850428"/>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305" name="Google Shape;305;p2"/>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a:t>
            </a:fld>
            <a:endParaRPr lang="en-US"/>
          </a:p>
        </p:txBody>
      </p:sp>
      <p:grpSp>
        <p:nvGrpSpPr>
          <p:cNvPr id="306" name="Google Shape;306;p2"/>
          <p:cNvGrpSpPr/>
          <p:nvPr/>
        </p:nvGrpSpPr>
        <p:grpSpPr>
          <a:xfrm>
            <a:off x="1033164" y="2094865"/>
            <a:ext cx="7770177" cy="948373"/>
            <a:chOff x="1033164" y="2094865"/>
            <a:chExt cx="7770177" cy="948373"/>
          </a:xfrm>
        </p:grpSpPr>
        <p:sp>
          <p:nvSpPr>
            <p:cNvPr id="307" name="Google Shape;307;p2"/>
            <p:cNvSpPr/>
            <p:nvPr/>
          </p:nvSpPr>
          <p:spPr>
            <a:xfrm>
              <a:off x="1033164" y="2094865"/>
              <a:ext cx="7770177" cy="948373"/>
            </a:xfrm>
            <a:prstGeom prst="roundRect">
              <a:avLst>
                <a:gd name="adj" fmla="val 6767"/>
              </a:avLst>
            </a:prstGeom>
            <a:solidFill>
              <a:schemeClr val="lt1"/>
            </a:solidFill>
            <a:ln w="19050" cap="flat" cmpd="sng">
              <a:solidFill>
                <a:srgbClr val="01705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endParaRPr sz="2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8" name="Google Shape;308;p2"/>
            <p:cNvSpPr/>
            <p:nvPr/>
          </p:nvSpPr>
          <p:spPr>
            <a:xfrm>
              <a:off x="1193006" y="2265441"/>
              <a:ext cx="607219" cy="607219"/>
            </a:xfrm>
            <a:prstGeom prst="ellipse">
              <a:avLst/>
            </a:prstGeom>
            <a:solidFill>
              <a:srgbClr val="10CC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panose="020B0604020202020204"/>
                <a:buNone/>
              </a:pPr>
              <a:r>
                <a:rPr lang="en-US" sz="28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9" name="Google Shape;309;p2"/>
            <p:cNvSpPr txBox="1"/>
            <p:nvPr/>
          </p:nvSpPr>
          <p:spPr>
            <a:xfrm>
              <a:off x="1862399" y="2338218"/>
              <a:ext cx="6940941" cy="46166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dk1"/>
                  </a:solidFill>
                  <a:latin typeface="Arial" panose="020B0604020202020204"/>
                  <a:ea typeface="Arial" panose="020B0604020202020204"/>
                  <a:cs typeface="Arial" panose="020B0604020202020204"/>
                  <a:sym typeface="Arial" panose="020B0604020202020204"/>
                </a:rPr>
                <a:t>Tổng quan đề tài luận văn</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10" name="Google Shape;310;p2"/>
          <p:cNvGrpSpPr/>
          <p:nvPr/>
        </p:nvGrpSpPr>
        <p:grpSpPr>
          <a:xfrm>
            <a:off x="1033164" y="3255196"/>
            <a:ext cx="7770177" cy="948373"/>
            <a:chOff x="1033164" y="3239499"/>
            <a:chExt cx="7770177" cy="948373"/>
          </a:xfrm>
        </p:grpSpPr>
        <p:sp>
          <p:nvSpPr>
            <p:cNvPr id="311" name="Google Shape;311;p2"/>
            <p:cNvSpPr/>
            <p:nvPr/>
          </p:nvSpPr>
          <p:spPr>
            <a:xfrm>
              <a:off x="1033164" y="3239499"/>
              <a:ext cx="7770177" cy="948373"/>
            </a:xfrm>
            <a:prstGeom prst="roundRect">
              <a:avLst>
                <a:gd name="adj" fmla="val 6767"/>
              </a:avLst>
            </a:prstGeom>
            <a:solidFill>
              <a:srgbClr val="017058"/>
            </a:solidFill>
            <a:ln w="19050" cap="flat" cmpd="sng">
              <a:solidFill>
                <a:srgbClr val="01705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endParaRPr sz="22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2" name="Google Shape;312;p2"/>
            <p:cNvSpPr/>
            <p:nvPr/>
          </p:nvSpPr>
          <p:spPr>
            <a:xfrm>
              <a:off x="1193005" y="3410075"/>
              <a:ext cx="607219" cy="607219"/>
            </a:xfrm>
            <a:prstGeom prst="ellipse">
              <a:avLst/>
            </a:prstGeom>
            <a:solidFill>
              <a:srgbClr val="10CC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panose="020B0604020202020204"/>
                <a:buNone/>
              </a:pPr>
              <a:r>
                <a:rPr lang="en-US" sz="28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3" name="Google Shape;313;p2"/>
            <p:cNvSpPr txBox="1"/>
            <p:nvPr/>
          </p:nvSpPr>
          <p:spPr>
            <a:xfrm>
              <a:off x="1862399" y="3482851"/>
              <a:ext cx="6609248" cy="46166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Giải pháp đề xuất</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314" name="Google Shape;314;p2"/>
          <p:cNvGrpSpPr/>
          <p:nvPr/>
        </p:nvGrpSpPr>
        <p:grpSpPr>
          <a:xfrm>
            <a:off x="1033164" y="4415527"/>
            <a:ext cx="7770177" cy="948373"/>
            <a:chOff x="1033164" y="4431224"/>
            <a:chExt cx="7770177" cy="948373"/>
          </a:xfrm>
        </p:grpSpPr>
        <p:sp>
          <p:nvSpPr>
            <p:cNvPr id="315" name="Google Shape;315;p2"/>
            <p:cNvSpPr/>
            <p:nvPr/>
          </p:nvSpPr>
          <p:spPr>
            <a:xfrm>
              <a:off x="1033164" y="4431224"/>
              <a:ext cx="7770177" cy="948373"/>
            </a:xfrm>
            <a:prstGeom prst="roundRect">
              <a:avLst>
                <a:gd name="adj" fmla="val 6767"/>
              </a:avLst>
            </a:prstGeom>
            <a:solidFill>
              <a:schemeClr val="lt1"/>
            </a:solidFill>
            <a:ln w="19050" cap="flat" cmpd="sng">
              <a:solidFill>
                <a:srgbClr val="01705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endParaRPr sz="2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 name="Google Shape;316;p2"/>
            <p:cNvSpPr/>
            <p:nvPr/>
          </p:nvSpPr>
          <p:spPr>
            <a:xfrm>
              <a:off x="1193006" y="4601800"/>
              <a:ext cx="607219" cy="607219"/>
            </a:xfrm>
            <a:prstGeom prst="ellipse">
              <a:avLst/>
            </a:prstGeom>
            <a:solidFill>
              <a:srgbClr val="10CC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panose="020B0604020202020204"/>
                <a:buNone/>
              </a:pPr>
              <a:r>
                <a:rPr lang="en-US" sz="28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3</a:t>
              </a:r>
              <a:endParaRPr sz="28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17" name="Google Shape;317;p2"/>
            <p:cNvSpPr txBox="1"/>
            <p:nvPr/>
          </p:nvSpPr>
          <p:spPr>
            <a:xfrm>
              <a:off x="1862400" y="4674577"/>
              <a:ext cx="6609248" cy="46166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dk1"/>
                  </a:solidFill>
                  <a:latin typeface="Arial" panose="020B0604020202020204"/>
                  <a:ea typeface="Arial" panose="020B0604020202020204"/>
                  <a:cs typeface="Arial" panose="020B0604020202020204"/>
                  <a:sym typeface="Arial" panose="020B0604020202020204"/>
                </a:rPr>
                <a:t>Kết quả giải pháp đề xuất</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18" name="Google Shape;318;p2"/>
          <p:cNvGrpSpPr/>
          <p:nvPr/>
        </p:nvGrpSpPr>
        <p:grpSpPr>
          <a:xfrm>
            <a:off x="1033164" y="5575858"/>
            <a:ext cx="7770177" cy="948373"/>
            <a:chOff x="1033164" y="5575858"/>
            <a:chExt cx="7770177" cy="948373"/>
          </a:xfrm>
        </p:grpSpPr>
        <p:sp>
          <p:nvSpPr>
            <p:cNvPr id="319" name="Google Shape;319;p2"/>
            <p:cNvSpPr/>
            <p:nvPr/>
          </p:nvSpPr>
          <p:spPr>
            <a:xfrm>
              <a:off x="1033164" y="5575858"/>
              <a:ext cx="7770177" cy="948373"/>
            </a:xfrm>
            <a:prstGeom prst="roundRect">
              <a:avLst>
                <a:gd name="adj" fmla="val 6767"/>
              </a:avLst>
            </a:prstGeom>
            <a:solidFill>
              <a:srgbClr val="017058"/>
            </a:solidFill>
            <a:ln w="19050" cap="flat" cmpd="sng">
              <a:solidFill>
                <a:srgbClr val="01705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panose="020B0604020202020204"/>
                <a:buNone/>
              </a:pPr>
              <a:endParaRPr sz="22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0" name="Google Shape;320;p2"/>
            <p:cNvSpPr/>
            <p:nvPr/>
          </p:nvSpPr>
          <p:spPr>
            <a:xfrm>
              <a:off x="1193005" y="5746434"/>
              <a:ext cx="607219" cy="607219"/>
            </a:xfrm>
            <a:prstGeom prst="ellipse">
              <a:avLst/>
            </a:prstGeom>
            <a:solidFill>
              <a:srgbClr val="10CC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panose="020B0604020202020204"/>
                <a:buNone/>
              </a:pPr>
              <a:r>
                <a:rPr lang="en-US" sz="28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4</a:t>
              </a:r>
              <a:endParaRPr sz="28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1" name="Google Shape;321;p2"/>
            <p:cNvSpPr txBox="1"/>
            <p:nvPr/>
          </p:nvSpPr>
          <p:spPr>
            <a:xfrm>
              <a:off x="1862399" y="5819210"/>
              <a:ext cx="6609248" cy="46166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Kết luận và hướng phát triển</a:t>
              </a:r>
              <a:endParaRPr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1"/>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dirty="0"/>
              <a:t>3.6 </a:t>
            </a:r>
            <a:r>
              <a:rPr lang="en-US" dirty="0" err="1"/>
              <a:t>Phần</a:t>
            </a:r>
            <a:r>
              <a:rPr lang="en-US" dirty="0"/>
              <a:t> </a:t>
            </a:r>
            <a:r>
              <a:rPr lang="en-US" dirty="0" err="1"/>
              <a:t>cứng</a:t>
            </a:r>
            <a:r>
              <a:rPr lang="en-US" dirty="0"/>
              <a:t> </a:t>
            </a:r>
            <a:r>
              <a:rPr lang="en-US" dirty="0" err="1"/>
              <a:t>sản</a:t>
            </a:r>
            <a:r>
              <a:rPr lang="en-US" dirty="0"/>
              <a:t> </a:t>
            </a:r>
            <a:r>
              <a:rPr lang="en-US" dirty="0" err="1"/>
              <a:t>phẩm</a:t>
            </a:r>
            <a:endParaRPr dirty="0"/>
          </a:p>
        </p:txBody>
      </p:sp>
      <p:sp>
        <p:nvSpPr>
          <p:cNvPr id="489" name="Google Shape;489;p41"/>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490" name="Google Shape;490;p41"/>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20</a:t>
            </a:fld>
            <a:endParaRPr lang="en-US"/>
          </a:p>
        </p:txBody>
      </p:sp>
      <p:pic>
        <p:nvPicPr>
          <p:cNvPr id="5" name="Picture 4" descr="A white rectangular object with red wires on a glass surface&#10;&#10;Description automatically generated"/>
          <p:cNvPicPr>
            <a:picLocks noChangeAspect="1"/>
          </p:cNvPicPr>
          <p:nvPr/>
        </p:nvPicPr>
        <p:blipFill>
          <a:blip r:embed="rId3"/>
          <a:stretch>
            <a:fillRect/>
          </a:stretch>
        </p:blipFill>
        <p:spPr>
          <a:xfrm>
            <a:off x="1110342" y="1844409"/>
            <a:ext cx="9653597" cy="434411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0"/>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3.5 Kết quả của giải pháp đề xuất</a:t>
            </a:r>
          </a:p>
        </p:txBody>
      </p:sp>
      <p:sp>
        <p:nvSpPr>
          <p:cNvPr id="498" name="Google Shape;498;p40"/>
          <p:cNvSpPr txBox="1">
            <a:spLocks noGrp="1"/>
          </p:cNvSpPr>
          <p:nvPr>
            <p:ph type="body" idx="1"/>
          </p:nvPr>
        </p:nvSpPr>
        <p:spPr>
          <a:xfrm>
            <a:off x="606000" y="2020279"/>
            <a:ext cx="10980000" cy="4156684"/>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30000"/>
              </a:lnSpc>
              <a:spcBef>
                <a:spcPts val="0"/>
              </a:spcBef>
              <a:spcAft>
                <a:spcPts val="0"/>
              </a:spcAft>
              <a:buClr>
                <a:schemeClr val="dk1"/>
              </a:buClr>
              <a:buSzPts val="2800"/>
              <a:buChar char="•"/>
            </a:pPr>
            <a:r>
              <a:rPr lang="en-US">
                <a:latin typeface="Times New Roman" panose="02020603050405020304"/>
                <a:ea typeface="Times New Roman" panose="02020603050405020304"/>
                <a:cs typeface="Times New Roman" panose="02020603050405020304"/>
                <a:sym typeface="Times New Roman" panose="02020603050405020304"/>
              </a:rPr>
              <a:t>Một hệ thống tưới nước cho cây trồng theo điều kiện môi trường</a:t>
            </a:r>
            <a:endParaRPr>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30000"/>
              </a:lnSpc>
              <a:spcBef>
                <a:spcPts val="600"/>
              </a:spcBef>
              <a:spcAft>
                <a:spcPts val="0"/>
              </a:spcAft>
              <a:buClr>
                <a:schemeClr val="dk1"/>
              </a:buClr>
              <a:buSzPts val="2800"/>
              <a:buChar char="•"/>
            </a:pPr>
            <a:r>
              <a:rPr lang="en-US">
                <a:latin typeface="Times New Roman" panose="02020603050405020304"/>
                <a:ea typeface="Times New Roman" panose="02020603050405020304"/>
                <a:cs typeface="Times New Roman" panose="02020603050405020304"/>
                <a:sym typeface="Times New Roman" panose="02020603050405020304"/>
              </a:rPr>
              <a:t>Mô hình mạng cây có khả năng tự phục hồi nhằm hỗ trợ mở rộng vùng chăm sóc cây trồng</a:t>
            </a:r>
            <a:endParaRPr>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30000"/>
              </a:lnSpc>
              <a:spcBef>
                <a:spcPts val="600"/>
              </a:spcBef>
              <a:spcAft>
                <a:spcPts val="0"/>
              </a:spcAft>
              <a:buClr>
                <a:schemeClr val="dk1"/>
              </a:buClr>
              <a:buSzPts val="2800"/>
              <a:buChar char="•"/>
            </a:pPr>
            <a:r>
              <a:rPr lang="en-US">
                <a:latin typeface="Times New Roman" panose="02020603050405020304"/>
                <a:ea typeface="Times New Roman" panose="02020603050405020304"/>
                <a:cs typeface="Times New Roman" panose="02020603050405020304"/>
                <a:sym typeface="Times New Roman" panose="02020603050405020304"/>
              </a:rPr>
              <a:t>Giao diện người dùng dễ sử dụng, hỗ trợ người dùng khi tương tác với hệ thống</a:t>
            </a:r>
            <a:endParaRPr>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30000"/>
              </a:lnSpc>
              <a:spcBef>
                <a:spcPts val="600"/>
              </a:spcBef>
              <a:spcAft>
                <a:spcPts val="0"/>
              </a:spcAft>
              <a:buClr>
                <a:schemeClr val="dk1"/>
              </a:buClr>
              <a:buSzPts val="2800"/>
              <a:buChar char="•"/>
            </a:pPr>
            <a:r>
              <a:rPr lang="en-US">
                <a:latin typeface="Times New Roman" panose="02020603050405020304"/>
                <a:ea typeface="Times New Roman" panose="02020603050405020304"/>
                <a:cs typeface="Times New Roman" panose="02020603050405020304"/>
                <a:sym typeface="Times New Roman" panose="02020603050405020304"/>
              </a:rPr>
              <a:t>Hệ thống gửi thông báo cho người dùng khi hệ thống phát sinh vấn đề thông qua gmail hoặc WhatsApp</a:t>
            </a:r>
            <a:endParaRPr>
              <a:latin typeface="Times New Roman" panose="02020603050405020304"/>
              <a:ea typeface="Times New Roman" panose="02020603050405020304"/>
              <a:cs typeface="Times New Roman" panose="02020603050405020304"/>
              <a:sym typeface="Times New Roman" panose="02020603050405020304"/>
            </a:endParaRPr>
          </a:p>
          <a:p>
            <a:pPr marL="228600" lvl="0" indent="-101600" algn="l" rtl="0">
              <a:lnSpc>
                <a:spcPct val="130000"/>
              </a:lnSpc>
              <a:spcBef>
                <a:spcPts val="600"/>
              </a:spcBef>
              <a:spcAft>
                <a:spcPts val="0"/>
              </a:spcAft>
              <a:buClr>
                <a:schemeClr val="dk1"/>
              </a:buClr>
              <a:buSzPts val="2000"/>
              <a:buNone/>
            </a:pPr>
            <a:endParaRPr sz="20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ts val="18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ts val="18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ts val="18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ts val="18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ts val="18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ts val="18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50800" algn="l" rtl="0">
              <a:lnSpc>
                <a:spcPct val="130000"/>
              </a:lnSpc>
              <a:spcBef>
                <a:spcPts val="600"/>
              </a:spcBef>
              <a:spcAft>
                <a:spcPts val="0"/>
              </a:spcAft>
              <a:buClr>
                <a:schemeClr val="dk1"/>
              </a:buClr>
              <a:buSzPts val="2800"/>
              <a:buNone/>
            </a:pP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499" name="Google Shape;499;p40"/>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500" name="Google Shape;500;p40"/>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21544524dac_8_0"/>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3.6 Kết quả của giải pháp đề xuất</a:t>
            </a:r>
          </a:p>
        </p:txBody>
      </p:sp>
      <p:sp>
        <p:nvSpPr>
          <p:cNvPr id="506" name="Google Shape;506;g21544524dac_8_0"/>
          <p:cNvSpPr txBox="1">
            <a:spLocks noGrp="1"/>
          </p:cNvSpPr>
          <p:nvPr>
            <p:ph type="body" idx="1"/>
          </p:nvPr>
        </p:nvSpPr>
        <p:spPr>
          <a:xfrm>
            <a:off x="606000" y="2020279"/>
            <a:ext cx="10980000" cy="4156800"/>
          </a:xfrm>
          <a:prstGeom prst="rect">
            <a:avLst/>
          </a:prstGeom>
          <a:noFill/>
          <a:ln>
            <a:noFill/>
          </a:ln>
        </p:spPr>
        <p:txBody>
          <a:bodyPr spcFirstLastPara="1" wrap="square" lIns="91425" tIns="45700" rIns="91425" bIns="45700" anchor="t" anchorCtr="0">
            <a:normAutofit/>
          </a:bodyPr>
          <a:lstStyle/>
          <a:p>
            <a:pPr marL="228600" lvl="0" indent="-101600" algn="l" rtl="0">
              <a:lnSpc>
                <a:spcPct val="130000"/>
              </a:lnSpc>
              <a:spcBef>
                <a:spcPts val="600"/>
              </a:spcBef>
              <a:spcAft>
                <a:spcPts val="0"/>
              </a:spcAft>
              <a:buClr>
                <a:schemeClr val="dk1"/>
              </a:buClr>
              <a:buSzPct val="56000"/>
              <a:buNone/>
            </a:pPr>
            <a:r>
              <a:rPr lang="en-US" sz="3600">
                <a:latin typeface="Times New Roman" panose="02020603050405020304"/>
                <a:ea typeface="Times New Roman" panose="02020603050405020304"/>
                <a:cs typeface="Times New Roman" panose="02020603050405020304"/>
                <a:sym typeface="Times New Roman" panose="02020603050405020304"/>
              </a:rPr>
              <a:t>Demo:    </a:t>
            </a:r>
            <a:r>
              <a:rPr lang="en-US" sz="3600" u="sng">
                <a:solidFill>
                  <a:schemeClr val="hlink"/>
                </a:solidFill>
                <a:latin typeface="Times New Roman" panose="02020603050405020304"/>
                <a:ea typeface="Times New Roman" panose="02020603050405020304"/>
                <a:cs typeface="Times New Roman" panose="02020603050405020304"/>
                <a:sym typeface="Times New Roman" panose="02020603050405020304"/>
                <a:hlinkClick r:id="rId3"/>
              </a:rPr>
              <a:t>https://youtube.com/playlist?list=PLQmX0671rWEyGp-RCvUarTTUBGltC93L1&amp;si=lFTQNNu4oF65FkhD</a:t>
            </a:r>
            <a:endParaRPr sz="36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ct val="1000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ct val="1000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ct val="1000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ct val="1000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ct val="1000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114300" algn="l" rtl="0">
              <a:lnSpc>
                <a:spcPct val="130000"/>
              </a:lnSpc>
              <a:spcBef>
                <a:spcPts val="600"/>
              </a:spcBef>
              <a:spcAft>
                <a:spcPts val="0"/>
              </a:spcAft>
              <a:buClr>
                <a:schemeClr val="dk1"/>
              </a:buClr>
              <a:buSzPct val="100000"/>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228600" lvl="0" indent="-50800" algn="l" rtl="0">
              <a:lnSpc>
                <a:spcPct val="130000"/>
              </a:lnSpc>
              <a:spcBef>
                <a:spcPts val="600"/>
              </a:spcBef>
              <a:spcAft>
                <a:spcPts val="0"/>
              </a:spcAft>
              <a:buClr>
                <a:schemeClr val="dk1"/>
              </a:buClr>
              <a:buSzPct val="100000"/>
              <a:buNone/>
            </a:pPr>
            <a:endParaRPr sz="1800">
              <a:latin typeface="Times New Roman" panose="02020603050405020304"/>
              <a:ea typeface="Times New Roman" panose="02020603050405020304"/>
              <a:cs typeface="Times New Roman" panose="02020603050405020304"/>
              <a:sym typeface="Times New Roman" panose="02020603050405020304"/>
            </a:endParaRPr>
          </a:p>
        </p:txBody>
      </p:sp>
      <p:sp>
        <p:nvSpPr>
          <p:cNvPr id="507" name="Google Shape;507;g21544524dac_8_0"/>
          <p:cNvSpPr txBox="1">
            <a:spLocks noGrp="1"/>
          </p:cNvSpPr>
          <p:nvPr>
            <p:ph type="ftr" idx="11"/>
          </p:nvPr>
        </p:nvSpPr>
        <p:spPr>
          <a:xfrm>
            <a:off x="4233564"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508" name="Google Shape;508;g21544524dac_8_0"/>
          <p:cNvSpPr txBox="1">
            <a:spLocks noGrp="1"/>
          </p:cNvSpPr>
          <p:nvPr>
            <p:ph type="sldNum" idx="12"/>
          </p:nvPr>
        </p:nvSpPr>
        <p:spPr>
          <a:xfrm>
            <a:off x="10422944" y="6356350"/>
            <a:ext cx="27432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4"/>
          <p:cNvSpPr txBox="1">
            <a:spLocks noGrp="1"/>
          </p:cNvSpPr>
          <p:nvPr>
            <p:ph type="ftr" idx="11"/>
          </p:nvPr>
        </p:nvSpPr>
        <p:spPr>
          <a:xfrm>
            <a:off x="723265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514" name="Google Shape;514;p14"/>
          <p:cNvSpPr txBox="1">
            <a:spLocks noGrp="1"/>
          </p:cNvSpPr>
          <p:nvPr>
            <p:ph type="sldNum" idx="12"/>
          </p:nvPr>
        </p:nvSpPr>
        <p:spPr>
          <a:xfrm>
            <a:off x="10409692" y="332284"/>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23</a:t>
            </a:fld>
            <a:endParaRPr lang="en-US"/>
          </a:p>
        </p:txBody>
      </p:sp>
      <p:sp>
        <p:nvSpPr>
          <p:cNvPr id="515" name="Google Shape;515;p14"/>
          <p:cNvSpPr txBox="1">
            <a:spLocks noGrp="1"/>
          </p:cNvSpPr>
          <p:nvPr>
            <p:ph type="title"/>
          </p:nvPr>
        </p:nvSpPr>
        <p:spPr>
          <a:xfrm>
            <a:off x="1653362" y="2425382"/>
            <a:ext cx="9177548" cy="150595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imes New Roman" panose="02020603050405020304"/>
              <a:buNone/>
            </a:pPr>
            <a:r>
              <a:rPr lang="en-US"/>
              <a:t>KẾT LUẬN VÀ HƯỚNG</a:t>
            </a:r>
            <a:br>
              <a:rPr lang="en-US"/>
            </a:br>
            <a:r>
              <a:rPr lang="en-US"/>
              <a:t>PHÁT TRIỂN CỦA ĐỀ TÀI</a:t>
            </a:r>
          </a:p>
        </p:txBody>
      </p:sp>
      <p:sp>
        <p:nvSpPr>
          <p:cNvPr id="516" name="Google Shape;516;p14"/>
          <p:cNvSpPr txBox="1">
            <a:spLocks noGrp="1"/>
          </p:cNvSpPr>
          <p:nvPr>
            <p:ph type="body" idx="1"/>
          </p:nvPr>
        </p:nvSpPr>
        <p:spPr>
          <a:xfrm>
            <a:off x="1653362" y="4108231"/>
            <a:ext cx="5564835" cy="7419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a:p>
        </p:txBody>
      </p:sp>
      <p:sp>
        <p:nvSpPr>
          <p:cNvPr id="517" name="Google Shape;517;p14"/>
          <p:cNvSpPr txBox="1">
            <a:spLocks noGrp="1"/>
          </p:cNvSpPr>
          <p:nvPr>
            <p:ph type="body" idx="2"/>
          </p:nvPr>
        </p:nvSpPr>
        <p:spPr>
          <a:xfrm>
            <a:off x="1653362" y="561276"/>
            <a:ext cx="2052637" cy="17859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1500"/>
              <a:buNone/>
            </a:pPr>
            <a:r>
              <a:rPr lang="en-US"/>
              <a:t>04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2"/>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4. Kết luận của đề tài</a:t>
            </a:r>
          </a:p>
        </p:txBody>
      </p:sp>
      <p:sp>
        <p:nvSpPr>
          <p:cNvPr id="523" name="Google Shape;523;p42"/>
          <p:cNvSpPr txBox="1">
            <a:spLocks noGrp="1"/>
          </p:cNvSpPr>
          <p:nvPr>
            <p:ph type="body" idx="1"/>
          </p:nvPr>
        </p:nvSpPr>
        <p:spPr>
          <a:xfrm>
            <a:off x="606000" y="1742693"/>
            <a:ext cx="10980000" cy="4156684"/>
          </a:xfrm>
          <a:prstGeom prst="rect">
            <a:avLst/>
          </a:prstGeom>
          <a:noFill/>
          <a:ln>
            <a:noFill/>
          </a:ln>
        </p:spPr>
        <p:txBody>
          <a:bodyPr spcFirstLastPara="1" wrap="square" lIns="91425" tIns="45700" rIns="91425" bIns="45700" anchor="t" anchorCtr="0">
            <a:noAutofit/>
          </a:bodyPr>
          <a:lstStyle/>
          <a:p>
            <a:pPr marL="285750" lvl="0" indent="-292100" algn="just" rtl="0">
              <a:lnSpc>
                <a:spcPct val="150000"/>
              </a:lnSpc>
              <a:spcBef>
                <a:spcPts val="0"/>
              </a:spcBef>
              <a:spcAft>
                <a:spcPts val="0"/>
              </a:spcAft>
              <a:buSzPts val="2900"/>
              <a:buChar char="•"/>
            </a:pPr>
            <a:r>
              <a:rPr lang="en-US" sz="2100">
                <a:latin typeface="Arial" panose="020B0604020202020204"/>
                <a:ea typeface="Arial" panose="020B0604020202020204"/>
                <a:cs typeface="Arial" panose="020B0604020202020204"/>
                <a:sym typeface="Arial" panose="020B0604020202020204"/>
              </a:rPr>
              <a:t>Thiết kế và thi công được mô hình trồng cây có thể tự động điều khiển tùy thuộc vào các thông số môi trường</a:t>
            </a:r>
            <a:r>
              <a:rPr lang="en-US" sz="2100"/>
              <a:t> và giới hạn sinh thái của chúng.</a:t>
            </a:r>
            <a:endParaRPr sz="2100">
              <a:latin typeface="Arial" panose="020B0604020202020204"/>
              <a:ea typeface="Arial" panose="020B0604020202020204"/>
              <a:cs typeface="Arial" panose="020B0604020202020204"/>
              <a:sym typeface="Arial" panose="020B0604020202020204"/>
            </a:endParaRPr>
          </a:p>
          <a:p>
            <a:pPr marL="285750" lvl="0" indent="-292100" algn="just" rtl="0">
              <a:lnSpc>
                <a:spcPct val="150000"/>
              </a:lnSpc>
              <a:spcBef>
                <a:spcPts val="0"/>
              </a:spcBef>
              <a:spcAft>
                <a:spcPts val="0"/>
              </a:spcAft>
              <a:buSzPts val="2900"/>
              <a:buChar char="•"/>
            </a:pPr>
            <a:r>
              <a:rPr lang="en-US" sz="2100">
                <a:latin typeface="Arial" panose="020B0604020202020204"/>
                <a:ea typeface="Arial" panose="020B0604020202020204"/>
                <a:cs typeface="Arial" panose="020B0604020202020204"/>
                <a:sym typeface="Arial" panose="020B0604020202020204"/>
              </a:rPr>
              <a:t>Thiết kế được webserver có thể điều khiển khu vườn một cách gián tiếp thông qua Internet</a:t>
            </a:r>
            <a:r>
              <a:rPr lang="en-US" sz="2100"/>
              <a:t>, bao gồm giám sát, kiểm soát từ xa.</a:t>
            </a:r>
            <a:endParaRPr sz="2100">
              <a:latin typeface="Arial" panose="020B0604020202020204"/>
              <a:ea typeface="Arial" panose="020B0604020202020204"/>
              <a:cs typeface="Arial" panose="020B0604020202020204"/>
              <a:sym typeface="Arial" panose="020B0604020202020204"/>
            </a:endParaRPr>
          </a:p>
          <a:p>
            <a:pPr marL="285750" lvl="0" indent="-292100" algn="just" rtl="0">
              <a:lnSpc>
                <a:spcPct val="150000"/>
              </a:lnSpc>
              <a:spcBef>
                <a:spcPts val="0"/>
              </a:spcBef>
              <a:spcAft>
                <a:spcPts val="0"/>
              </a:spcAft>
              <a:buSzPts val="2900"/>
              <a:buChar char="•"/>
            </a:pPr>
            <a:r>
              <a:rPr lang="en-US" sz="2100">
                <a:latin typeface="Arial" panose="020B0604020202020204"/>
                <a:ea typeface="Arial" panose="020B0604020202020204"/>
                <a:cs typeface="Arial" panose="020B0604020202020204"/>
                <a:sym typeface="Arial" panose="020B0604020202020204"/>
              </a:rPr>
              <a:t>Toàn bộ hệ thống có thể chạy trong thời gian dài, tương đối ổn định, đạt kết quả tốt.</a:t>
            </a:r>
            <a:endParaRPr sz="2100">
              <a:latin typeface="Arial" panose="020B0604020202020204"/>
              <a:ea typeface="Arial" panose="020B0604020202020204"/>
              <a:cs typeface="Arial" panose="020B0604020202020204"/>
              <a:sym typeface="Arial" panose="020B0604020202020204"/>
            </a:endParaRPr>
          </a:p>
          <a:p>
            <a:pPr marL="285750" lvl="0" indent="-292100" algn="just" rtl="0">
              <a:lnSpc>
                <a:spcPct val="150000"/>
              </a:lnSpc>
              <a:spcBef>
                <a:spcPts val="0"/>
              </a:spcBef>
              <a:spcAft>
                <a:spcPts val="0"/>
              </a:spcAft>
              <a:buSzPts val="2900"/>
              <a:buChar char="•"/>
            </a:pPr>
            <a:r>
              <a:rPr lang="en-US" sz="2100">
                <a:latin typeface="Arial" panose="020B0604020202020204"/>
                <a:ea typeface="Arial" panose="020B0604020202020204"/>
                <a:cs typeface="Arial" panose="020B0604020202020204"/>
                <a:sym typeface="Arial" panose="020B0604020202020204"/>
              </a:rPr>
              <a:t>Khả năng đáp ứng của phần cứng với web là tương đối ổn định và chính xác.</a:t>
            </a:r>
            <a:endParaRPr sz="2100">
              <a:latin typeface="Arial" panose="020B0604020202020204"/>
              <a:ea typeface="Arial" panose="020B0604020202020204"/>
              <a:cs typeface="Arial" panose="020B0604020202020204"/>
              <a:sym typeface="Arial" panose="020B0604020202020204"/>
            </a:endParaRPr>
          </a:p>
          <a:p>
            <a:pPr marL="285750" lvl="0" indent="-292100" algn="just" rtl="0">
              <a:lnSpc>
                <a:spcPct val="150000"/>
              </a:lnSpc>
              <a:spcBef>
                <a:spcPts val="0"/>
              </a:spcBef>
              <a:spcAft>
                <a:spcPts val="0"/>
              </a:spcAft>
              <a:buSzPts val="2900"/>
              <a:buChar char="•"/>
            </a:pPr>
            <a:r>
              <a:rPr lang="en-US" sz="2100">
                <a:latin typeface="Arial" panose="020B0604020202020204"/>
                <a:ea typeface="Arial" panose="020B0604020202020204"/>
                <a:cs typeface="Arial" panose="020B0604020202020204"/>
                <a:sym typeface="Arial" panose="020B0604020202020204"/>
              </a:rPr>
              <a:t>Mô hình chăm sóc và quản lý cây có thể được mở rộng.</a:t>
            </a:r>
            <a:endParaRPr sz="2100">
              <a:latin typeface="Arial" panose="020B0604020202020204"/>
              <a:ea typeface="Arial" panose="020B0604020202020204"/>
              <a:cs typeface="Arial" panose="020B0604020202020204"/>
              <a:sym typeface="Arial" panose="020B0604020202020204"/>
            </a:endParaRPr>
          </a:p>
          <a:p>
            <a:pPr marL="285750" lvl="0" indent="-292100" algn="just" rtl="0">
              <a:lnSpc>
                <a:spcPct val="150000"/>
              </a:lnSpc>
              <a:spcBef>
                <a:spcPts val="0"/>
              </a:spcBef>
              <a:spcAft>
                <a:spcPts val="0"/>
              </a:spcAft>
              <a:buSzPts val="2900"/>
              <a:buChar char="•"/>
            </a:pPr>
            <a:r>
              <a:rPr lang="en-US" sz="2100">
                <a:latin typeface="Arial" panose="020B0604020202020204"/>
                <a:ea typeface="Arial" panose="020B0604020202020204"/>
                <a:cs typeface="Arial" panose="020B0604020202020204"/>
                <a:sym typeface="Arial" panose="020B0604020202020204"/>
              </a:rPr>
              <a:t>Cảnh báo người dùng bằng gmail hoặc bằng số điện thoại (WhatsApp)</a:t>
            </a:r>
            <a:endParaRPr sz="2100">
              <a:latin typeface="Arial" panose="020B0604020202020204"/>
              <a:ea typeface="Arial" panose="020B0604020202020204"/>
              <a:cs typeface="Arial" panose="020B0604020202020204"/>
              <a:sym typeface="Arial" panose="020B0604020202020204"/>
            </a:endParaRPr>
          </a:p>
        </p:txBody>
      </p:sp>
      <p:sp>
        <p:nvSpPr>
          <p:cNvPr id="524" name="Google Shape;524;p42"/>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525" name="Google Shape;525;p42"/>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4. Hướng phát triển của đề tài</a:t>
            </a:r>
          </a:p>
        </p:txBody>
      </p:sp>
      <p:sp>
        <p:nvSpPr>
          <p:cNvPr id="531" name="Google Shape;531;p15"/>
          <p:cNvSpPr txBox="1">
            <a:spLocks noGrp="1"/>
          </p:cNvSpPr>
          <p:nvPr>
            <p:ph type="body" idx="1"/>
          </p:nvPr>
        </p:nvSpPr>
        <p:spPr>
          <a:xfrm>
            <a:off x="606000" y="2020279"/>
            <a:ext cx="10980000" cy="4156684"/>
          </a:xfrm>
          <a:prstGeom prst="rect">
            <a:avLst/>
          </a:prstGeom>
          <a:noFill/>
          <a:ln>
            <a:noFill/>
          </a:ln>
        </p:spPr>
        <p:txBody>
          <a:bodyPr spcFirstLastPara="1" wrap="square" lIns="91425" tIns="45700" rIns="91425" bIns="45700" anchor="t" anchorCtr="0">
            <a:normAutofit/>
          </a:bodyPr>
          <a:lstStyle/>
          <a:p>
            <a:pPr marL="457200" lvl="0" indent="-366395" algn="l" rtl="0">
              <a:lnSpc>
                <a:spcPct val="130000"/>
              </a:lnSpc>
              <a:spcBef>
                <a:spcPts val="0"/>
              </a:spcBef>
              <a:spcAft>
                <a:spcPts val="0"/>
              </a:spcAft>
              <a:buSzPts val="2400"/>
              <a:buChar char="•"/>
            </a:pPr>
            <a:r>
              <a:rPr lang="en-US" sz="2400" dirty="0" err="1">
                <a:latin typeface="Arial" panose="020B0604020202020204"/>
                <a:ea typeface="Arial" panose="020B0604020202020204"/>
                <a:cs typeface="Arial" panose="020B0604020202020204"/>
                <a:sym typeface="Arial" panose="020B0604020202020204"/>
              </a:rPr>
              <a:t>Sử</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dụng</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năng</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lượng</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mặt</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trời</a:t>
            </a:r>
            <a:endParaRPr sz="2400" dirty="0">
              <a:latin typeface="Arial" panose="020B0604020202020204"/>
              <a:ea typeface="Arial" panose="020B0604020202020204"/>
              <a:cs typeface="Arial" panose="020B0604020202020204"/>
              <a:sym typeface="Arial" panose="020B0604020202020204"/>
            </a:endParaRPr>
          </a:p>
          <a:p>
            <a:pPr marL="457200" lvl="0" indent="-366395" algn="l" rtl="0">
              <a:lnSpc>
                <a:spcPct val="130000"/>
              </a:lnSpc>
              <a:spcBef>
                <a:spcPts val="0"/>
              </a:spcBef>
              <a:spcAft>
                <a:spcPts val="0"/>
              </a:spcAft>
              <a:buSzPts val="2400"/>
              <a:buChar char="•"/>
            </a:pPr>
            <a:r>
              <a:rPr lang="en-US" sz="2400" dirty="0" err="1">
                <a:latin typeface="Arial" panose="020B0604020202020204"/>
                <a:ea typeface="Arial" panose="020B0604020202020204"/>
                <a:cs typeface="Arial" panose="020B0604020202020204"/>
                <a:sym typeface="Arial" panose="020B0604020202020204"/>
              </a:rPr>
              <a:t>Thiết</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kế</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lập</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trình</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ứng</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dụng</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Android,IOS</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trên</a:t>
            </a:r>
            <a:r>
              <a:rPr lang="en-US" sz="2400" dirty="0">
                <a:latin typeface="Arial" panose="020B0604020202020204"/>
                <a:ea typeface="Arial" panose="020B0604020202020204"/>
                <a:cs typeface="Arial" panose="020B0604020202020204"/>
                <a:sym typeface="Arial" panose="020B0604020202020204"/>
              </a:rPr>
              <a:t> di </a:t>
            </a:r>
            <a:r>
              <a:rPr lang="en-US" sz="2400" dirty="0" err="1">
                <a:latin typeface="Arial" panose="020B0604020202020204"/>
                <a:ea typeface="Arial" panose="020B0604020202020204"/>
                <a:cs typeface="Arial" panose="020B0604020202020204"/>
                <a:sym typeface="Arial" panose="020B0604020202020204"/>
              </a:rPr>
              <a:t>động</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để</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giám</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sát</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điều</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khiển</a:t>
            </a:r>
            <a:r>
              <a:rPr lang="en-US" sz="2400" dirty="0">
                <a:latin typeface="Arial" panose="020B0604020202020204"/>
                <a:ea typeface="Arial" panose="020B0604020202020204"/>
                <a:cs typeface="Arial" panose="020B0604020202020204"/>
                <a:sym typeface="Arial" panose="020B0604020202020204"/>
              </a:rPr>
              <a:t>.</a:t>
            </a:r>
            <a:endParaRPr sz="2400" dirty="0">
              <a:latin typeface="Arial" panose="020B0604020202020204"/>
              <a:ea typeface="Arial" panose="020B0604020202020204"/>
              <a:cs typeface="Arial" panose="020B0604020202020204"/>
              <a:sym typeface="Arial" panose="020B0604020202020204"/>
            </a:endParaRPr>
          </a:p>
          <a:p>
            <a:pPr marL="457200" lvl="0" indent="-366395" algn="l" rtl="0">
              <a:lnSpc>
                <a:spcPct val="130000"/>
              </a:lnSpc>
              <a:spcBef>
                <a:spcPts val="0"/>
              </a:spcBef>
              <a:spcAft>
                <a:spcPts val="0"/>
              </a:spcAft>
              <a:buSzPts val="2400"/>
              <a:buChar char="•"/>
            </a:pPr>
            <a:r>
              <a:rPr lang="en-US" sz="2400" dirty="0" err="1">
                <a:latin typeface="Arial" panose="020B0604020202020204"/>
                <a:ea typeface="Arial" panose="020B0604020202020204"/>
                <a:cs typeface="Arial" panose="020B0604020202020204"/>
                <a:sym typeface="Arial" panose="020B0604020202020204"/>
              </a:rPr>
              <a:t>Thiết</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kế</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hệ</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thống</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reo</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hạt</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bón</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phân</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thu</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hoạch</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tự</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động</a:t>
            </a:r>
            <a:r>
              <a:rPr lang="en-US" sz="2400" dirty="0">
                <a:latin typeface="Arial" panose="020B0604020202020204"/>
                <a:ea typeface="Arial" panose="020B0604020202020204"/>
                <a:cs typeface="Arial" panose="020B0604020202020204"/>
                <a:sym typeface="Arial" panose="020B0604020202020204"/>
              </a:rPr>
              <a:t> qua </a:t>
            </a:r>
            <a:r>
              <a:rPr lang="en-US" sz="2400" dirty="0" err="1">
                <a:latin typeface="Arial" panose="020B0604020202020204"/>
                <a:ea typeface="Arial" panose="020B0604020202020204"/>
                <a:cs typeface="Arial" panose="020B0604020202020204"/>
                <a:sym typeface="Arial" panose="020B0604020202020204"/>
              </a:rPr>
              <a:t>đó</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tiền</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tới</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tự</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động</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hóa</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hoàn</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toàn</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cho</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khu</a:t>
            </a:r>
            <a:r>
              <a:rPr lang="en-US" sz="2400" dirty="0">
                <a:latin typeface="Arial" panose="020B0604020202020204"/>
                <a:ea typeface="Arial" panose="020B0604020202020204"/>
                <a:cs typeface="Arial" panose="020B0604020202020204"/>
                <a:sym typeface="Arial" panose="020B0604020202020204"/>
              </a:rPr>
              <a:t> </a:t>
            </a:r>
            <a:r>
              <a:rPr lang="en-US" sz="2400" dirty="0" err="1">
                <a:latin typeface="Arial" panose="020B0604020202020204"/>
                <a:ea typeface="Arial" panose="020B0604020202020204"/>
                <a:cs typeface="Arial" panose="020B0604020202020204"/>
                <a:sym typeface="Arial" panose="020B0604020202020204"/>
              </a:rPr>
              <a:t>vườn</a:t>
            </a:r>
            <a:r>
              <a:rPr lang="en-US" sz="2400" dirty="0">
                <a:latin typeface="Arial" panose="020B0604020202020204"/>
                <a:ea typeface="Arial" panose="020B0604020202020204"/>
                <a:cs typeface="Arial" panose="020B0604020202020204"/>
                <a:sym typeface="Arial" panose="020B0604020202020204"/>
              </a:rPr>
              <a:t>.</a:t>
            </a:r>
            <a:endParaRPr sz="2400" dirty="0">
              <a:latin typeface="Arial" panose="020B0604020202020204"/>
              <a:ea typeface="Arial" panose="020B0604020202020204"/>
              <a:cs typeface="Arial" panose="020B0604020202020204"/>
              <a:sym typeface="Arial" panose="020B0604020202020204"/>
            </a:endParaRPr>
          </a:p>
        </p:txBody>
      </p:sp>
      <p:sp>
        <p:nvSpPr>
          <p:cNvPr id="532" name="Google Shape;532;p15"/>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533" name="Google Shape;533;p15"/>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37"/>
        <p:cNvGrpSpPr/>
        <p:nvPr/>
      </p:nvGrpSpPr>
      <p:grpSpPr>
        <a:xfrm>
          <a:off x="0" y="0"/>
          <a:ext cx="0" cy="0"/>
          <a:chOff x="0" y="0"/>
          <a:chExt cx="0" cy="0"/>
        </a:xfrm>
      </p:grpSpPr>
      <p:sp>
        <p:nvSpPr>
          <p:cNvPr id="538" name="Google Shape;538;g21544524dac_3_0"/>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Tài liệu tham khảo</a:t>
            </a:r>
          </a:p>
        </p:txBody>
      </p:sp>
      <p:sp>
        <p:nvSpPr>
          <p:cNvPr id="539" name="Google Shape;539;g21544524dac_3_0"/>
          <p:cNvSpPr txBox="1">
            <a:spLocks noGrp="1"/>
          </p:cNvSpPr>
          <p:nvPr>
            <p:ph type="body" idx="1"/>
          </p:nvPr>
        </p:nvSpPr>
        <p:spPr>
          <a:xfrm>
            <a:off x="606000" y="2020279"/>
            <a:ext cx="10980000" cy="4156800"/>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2800"/>
              <a:buChar char="•"/>
            </a:pPr>
            <a:r>
              <a:rPr lang="en-US"/>
              <a:t>Tài liệu tham khảo</a:t>
            </a:r>
          </a:p>
          <a:p>
            <a:pPr marL="228600" lvl="0" indent="-50800" algn="l" rtl="0">
              <a:lnSpc>
                <a:spcPct val="130000"/>
              </a:lnSpc>
              <a:spcBef>
                <a:spcPts val="600"/>
              </a:spcBef>
              <a:spcAft>
                <a:spcPts val="0"/>
              </a:spcAft>
              <a:buClr>
                <a:schemeClr val="dk1"/>
              </a:buClr>
              <a:buSzPts val="2800"/>
              <a:buNone/>
            </a:pPr>
            <a:endParaRPr lang="en-US"/>
          </a:p>
        </p:txBody>
      </p:sp>
      <p:sp>
        <p:nvSpPr>
          <p:cNvPr id="540" name="Google Shape;540;g21544524dac_3_0"/>
          <p:cNvSpPr txBox="1">
            <a:spLocks noGrp="1"/>
          </p:cNvSpPr>
          <p:nvPr>
            <p:ph type="ftr" idx="11"/>
          </p:nvPr>
        </p:nvSpPr>
        <p:spPr>
          <a:xfrm>
            <a:off x="4233564"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541" name="Google Shape;541;g21544524dac_3_0"/>
          <p:cNvSpPr txBox="1">
            <a:spLocks noGrp="1"/>
          </p:cNvSpPr>
          <p:nvPr>
            <p:ph type="sldNum" idx="12"/>
          </p:nvPr>
        </p:nvSpPr>
        <p:spPr>
          <a:xfrm>
            <a:off x="10422944" y="6356350"/>
            <a:ext cx="27432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26</a:t>
            </a:fld>
            <a:endParaRPr 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17"/>
          <p:cNvSpPr txBox="1">
            <a:spLocks noGrp="1"/>
          </p:cNvSpPr>
          <p:nvPr>
            <p:ph type="ftr" idx="11"/>
          </p:nvPr>
        </p:nvSpPr>
        <p:spPr>
          <a:xfrm>
            <a:off x="723265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547" name="Google Shape;547;p17"/>
          <p:cNvSpPr txBox="1">
            <a:spLocks noGrp="1"/>
          </p:cNvSpPr>
          <p:nvPr>
            <p:ph type="sldNum" idx="12"/>
          </p:nvPr>
        </p:nvSpPr>
        <p:spPr>
          <a:xfrm>
            <a:off x="10409692" y="332284"/>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27</a:t>
            </a:fld>
            <a:endParaRPr lang="en-US"/>
          </a:p>
        </p:txBody>
      </p:sp>
      <p:sp>
        <p:nvSpPr>
          <p:cNvPr id="548" name="Google Shape;548;p17"/>
          <p:cNvSpPr txBox="1">
            <a:spLocks noGrp="1"/>
          </p:cNvSpPr>
          <p:nvPr>
            <p:ph type="title"/>
          </p:nvPr>
        </p:nvSpPr>
        <p:spPr>
          <a:xfrm>
            <a:off x="1653362" y="2425382"/>
            <a:ext cx="9177548" cy="150595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5400"/>
              <a:buFont typeface="Times New Roman" panose="02020603050405020304"/>
              <a:buNone/>
            </a:pPr>
            <a:r>
              <a:rPr lang="en-US"/>
              <a:t>HỎI VÀ ĐÁP</a:t>
            </a:r>
          </a:p>
        </p:txBody>
      </p:sp>
      <p:sp>
        <p:nvSpPr>
          <p:cNvPr id="549" name="Google Shape;549;p17"/>
          <p:cNvSpPr txBox="1">
            <a:spLocks noGrp="1"/>
          </p:cNvSpPr>
          <p:nvPr>
            <p:ph type="body" idx="1"/>
          </p:nvPr>
        </p:nvSpPr>
        <p:spPr>
          <a:xfrm>
            <a:off x="1653362" y="4108231"/>
            <a:ext cx="5564835" cy="7419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a:p>
        </p:txBody>
      </p:sp>
      <p:sp>
        <p:nvSpPr>
          <p:cNvPr id="550" name="Google Shape;550;p17"/>
          <p:cNvSpPr txBox="1">
            <a:spLocks noGrp="1"/>
          </p:cNvSpPr>
          <p:nvPr>
            <p:ph type="body" idx="2"/>
          </p:nvPr>
        </p:nvSpPr>
        <p:spPr>
          <a:xfrm>
            <a:off x="1653362" y="561276"/>
            <a:ext cx="2052637" cy="17859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1500"/>
              <a:buNone/>
            </a:pPr>
            <a:r>
              <a:rPr lang="en-US"/>
              <a:t>05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54"/>
        <p:cNvGrpSpPr/>
        <p:nvPr/>
      </p:nvGrpSpPr>
      <p:grpSpPr>
        <a:xfrm>
          <a:off x="0" y="0"/>
          <a:ext cx="0" cy="0"/>
          <a:chOff x="0" y="0"/>
          <a:chExt cx="0" cy="0"/>
        </a:xfrm>
      </p:grpSpPr>
      <p:sp>
        <p:nvSpPr>
          <p:cNvPr id="555" name="Google Shape;555;p18"/>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Phụ lục (nếu có)</a:t>
            </a:r>
          </a:p>
        </p:txBody>
      </p:sp>
      <p:sp>
        <p:nvSpPr>
          <p:cNvPr id="556" name="Google Shape;556;p18"/>
          <p:cNvSpPr txBox="1">
            <a:spLocks noGrp="1"/>
          </p:cNvSpPr>
          <p:nvPr>
            <p:ph type="body" idx="1"/>
          </p:nvPr>
        </p:nvSpPr>
        <p:spPr>
          <a:xfrm>
            <a:off x="606000" y="2020279"/>
            <a:ext cx="10980000" cy="4156684"/>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2800"/>
              <a:buChar char="•"/>
            </a:pPr>
            <a:r>
              <a:rPr lang="en-US"/>
              <a:t>Phần phụ lục này đặt những nội dung cần giải thích chi tiết cho các Slide trong phần báo cáo chính trong trường hợp giải thích các câu hỏi từ người nghe</a:t>
            </a:r>
          </a:p>
        </p:txBody>
      </p:sp>
      <p:sp>
        <p:nvSpPr>
          <p:cNvPr id="557" name="Google Shape;557;p18"/>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558" name="Google Shape;558;p18"/>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28</a:t>
            </a:fld>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
          <p:cNvSpPr txBox="1">
            <a:spLocks noGrp="1"/>
          </p:cNvSpPr>
          <p:nvPr>
            <p:ph type="ftr" idx="11"/>
          </p:nvPr>
        </p:nvSpPr>
        <p:spPr>
          <a:xfrm>
            <a:off x="723265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327" name="Google Shape;327;p3"/>
          <p:cNvSpPr txBox="1">
            <a:spLocks noGrp="1"/>
          </p:cNvSpPr>
          <p:nvPr>
            <p:ph type="sldNum" idx="12"/>
          </p:nvPr>
        </p:nvSpPr>
        <p:spPr>
          <a:xfrm>
            <a:off x="10409692" y="332284"/>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3</a:t>
            </a:fld>
            <a:endParaRPr lang="en-US"/>
          </a:p>
        </p:txBody>
      </p:sp>
      <p:sp>
        <p:nvSpPr>
          <p:cNvPr id="328" name="Google Shape;328;p3"/>
          <p:cNvSpPr txBox="1">
            <a:spLocks noGrp="1"/>
          </p:cNvSpPr>
          <p:nvPr>
            <p:ph type="title"/>
          </p:nvPr>
        </p:nvSpPr>
        <p:spPr>
          <a:xfrm>
            <a:off x="1653362" y="2425382"/>
            <a:ext cx="9177548" cy="150595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imes New Roman" panose="02020603050405020304"/>
              <a:buNone/>
            </a:pPr>
            <a:r>
              <a:rPr lang="en-US"/>
              <a:t>TỔNG QUAN</a:t>
            </a:r>
            <a:br>
              <a:rPr lang="en-US"/>
            </a:br>
            <a:r>
              <a:rPr lang="en-US"/>
              <a:t>ĐỀ TÀI NGHIÊN CỨU</a:t>
            </a:r>
          </a:p>
        </p:txBody>
      </p:sp>
      <p:sp>
        <p:nvSpPr>
          <p:cNvPr id="329" name="Google Shape;329;p3"/>
          <p:cNvSpPr txBox="1">
            <a:spLocks noGrp="1"/>
          </p:cNvSpPr>
          <p:nvPr>
            <p:ph type="body" idx="1"/>
          </p:nvPr>
        </p:nvSpPr>
        <p:spPr>
          <a:xfrm>
            <a:off x="1653362" y="4108231"/>
            <a:ext cx="5564835" cy="7419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a:p>
        </p:txBody>
      </p:sp>
      <p:sp>
        <p:nvSpPr>
          <p:cNvPr id="330" name="Google Shape;330;p3"/>
          <p:cNvSpPr txBox="1">
            <a:spLocks noGrp="1"/>
          </p:cNvSpPr>
          <p:nvPr>
            <p:ph type="body" idx="2"/>
          </p:nvPr>
        </p:nvSpPr>
        <p:spPr>
          <a:xfrm>
            <a:off x="1653362" y="561276"/>
            <a:ext cx="2052637" cy="17859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1500"/>
              <a:buNone/>
            </a:pPr>
            <a:r>
              <a:rPr lang="en-US"/>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1. Tổng quan đề tài nghiên cứu</a:t>
            </a:r>
          </a:p>
        </p:txBody>
      </p:sp>
      <p:sp>
        <p:nvSpPr>
          <p:cNvPr id="336" name="Google Shape;336;p4"/>
          <p:cNvSpPr txBox="1">
            <a:spLocks noGrp="1"/>
          </p:cNvSpPr>
          <p:nvPr>
            <p:ph type="body" idx="1"/>
          </p:nvPr>
        </p:nvSpPr>
        <p:spPr>
          <a:xfrm>
            <a:off x="606000" y="1771650"/>
            <a:ext cx="10980000" cy="4584700"/>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130000"/>
              </a:lnSpc>
              <a:spcBef>
                <a:spcPts val="0"/>
              </a:spcBef>
              <a:spcAft>
                <a:spcPts val="0"/>
              </a:spcAft>
              <a:buClr>
                <a:schemeClr val="dk1"/>
              </a:buClr>
              <a:buSzPct val="100000"/>
              <a:buNone/>
            </a:pPr>
            <a:r>
              <a:rPr lang="vi-VN" dirty="0"/>
              <a:t>Nông nghiệp là ngành kinh tế quan trọng bậc nhất của đất nước, ảnh hưởng trực tiếp và mạnh mẽ nhất đến sự ổn định và phát triển của đất nước. Tuy nhiên, ngành nông nghiệp của Việt Nam còn nhiều vấn đề đặt ra trong quá trình phát triển. Một số vấn đề:</a:t>
            </a:r>
          </a:p>
          <a:p>
            <a:pPr indent="-457200" algn="just">
              <a:spcBef>
                <a:spcPts val="0"/>
              </a:spcBef>
              <a:buSzPct val="100000"/>
            </a:pPr>
            <a:r>
              <a:rPr lang="vi-VN" dirty="0"/>
              <a:t>Diện tích đất trồng nhỏ và bị phân nhánh</a:t>
            </a:r>
          </a:p>
          <a:p>
            <a:pPr indent="-457200" algn="just">
              <a:spcBef>
                <a:spcPts val="0"/>
              </a:spcBef>
              <a:buSzPct val="100000"/>
            </a:pPr>
            <a:r>
              <a:rPr lang="vi-VN" dirty="0"/>
              <a:t>Tiêu tốn nhiều nguồn lực, năng suất lao động thấp. </a:t>
            </a:r>
          </a:p>
          <a:p>
            <a:pPr indent="-457200" algn="just">
              <a:spcBef>
                <a:spcPts val="0"/>
              </a:spcBef>
              <a:buSzPct val="100000"/>
            </a:pPr>
            <a:r>
              <a:rPr lang="vi-VN" dirty="0"/>
              <a:t>Phân bón, thuốc bảo vệ thực vật kém chất lượng</a:t>
            </a:r>
          </a:p>
          <a:p>
            <a:pPr indent="-457200" algn="just">
              <a:spcBef>
                <a:spcPts val="0"/>
              </a:spcBef>
              <a:buSzPct val="100000"/>
            </a:pPr>
            <a:r>
              <a:rPr lang="vi-VN" dirty="0"/>
              <a:t>Cơ giới hóa thấp, sức cạnh tranh thấp.</a:t>
            </a:r>
          </a:p>
          <a:p>
            <a:pPr indent="-457200" algn="just">
              <a:spcBef>
                <a:spcPts val="0"/>
              </a:spcBef>
              <a:buSzPct val="100000"/>
            </a:pPr>
            <a:r>
              <a:rPr lang="vi-VN" dirty="0"/>
              <a:t>Ứng dụng khoa học - công nghệ không cao</a:t>
            </a:r>
          </a:p>
          <a:p>
            <a:pPr indent="-457200" algn="just">
              <a:spcBef>
                <a:spcPts val="0"/>
              </a:spcBef>
              <a:buSzPct val="100000"/>
            </a:pPr>
            <a:r>
              <a:rPr lang="vi-VN" dirty="0"/>
              <a:t>Tiêu thụ nhiều tài nguyên môi trường</a:t>
            </a:r>
          </a:p>
          <a:p>
            <a:pPr indent="-457200" algn="just">
              <a:spcBef>
                <a:spcPts val="0"/>
              </a:spcBef>
              <a:buSzPct val="100000"/>
            </a:pPr>
            <a:r>
              <a:rPr lang="vi-VN" dirty="0"/>
              <a:t>Năng lượng tiêu thụ cao</a:t>
            </a:r>
          </a:p>
          <a:p>
            <a:pPr marL="0" lvl="0" indent="0" algn="l" rtl="0">
              <a:lnSpc>
                <a:spcPct val="130000"/>
              </a:lnSpc>
              <a:spcBef>
                <a:spcPts val="0"/>
              </a:spcBef>
              <a:spcAft>
                <a:spcPts val="0"/>
              </a:spcAft>
              <a:buClr>
                <a:schemeClr val="dk1"/>
              </a:buClr>
              <a:buSzPct val="100000"/>
              <a:buNone/>
            </a:pPr>
            <a:endParaRPr dirty="0"/>
          </a:p>
        </p:txBody>
      </p:sp>
      <p:sp>
        <p:nvSpPr>
          <p:cNvPr id="337" name="Google Shape;337;p4"/>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338" name="Google Shape;338;p4"/>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1. Tổng quan đề tài nghiên cứu</a:t>
            </a:r>
          </a:p>
        </p:txBody>
      </p:sp>
      <p:sp>
        <p:nvSpPr>
          <p:cNvPr id="336" name="Google Shape;336;p4"/>
          <p:cNvSpPr txBox="1">
            <a:spLocks noGrp="1"/>
          </p:cNvSpPr>
          <p:nvPr>
            <p:ph type="body" idx="1"/>
          </p:nvPr>
        </p:nvSpPr>
        <p:spPr>
          <a:xfrm>
            <a:off x="606000" y="1771650"/>
            <a:ext cx="10980000" cy="4584700"/>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130000"/>
              </a:lnSpc>
              <a:spcBef>
                <a:spcPts val="0"/>
              </a:spcBef>
              <a:spcAft>
                <a:spcPts val="0"/>
              </a:spcAft>
              <a:buClr>
                <a:schemeClr val="dk1"/>
              </a:buClr>
              <a:buSzPct val="100000"/>
              <a:buNone/>
            </a:pPr>
            <a:r>
              <a:rPr lang="vi-VN" dirty="0"/>
              <a:t>Nông nghiệp Việt Nam hiện nay đang có xu hướng phát triển theo ứng dụng các mô hình nông nghiệp thông minh nhằm mục đích giúp người nông dân nâng cao hiệu quả sản xuất, giảm chi phí trong quá trình canh tác. Các mô hình đó là:</a:t>
            </a:r>
          </a:p>
          <a:p>
            <a:pPr indent="-457200" algn="just">
              <a:spcBef>
                <a:spcPts val="0"/>
              </a:spcBef>
              <a:buSzPct val="100000"/>
            </a:pPr>
            <a:r>
              <a:rPr lang="vi-VN" dirty="0"/>
              <a:t>Số hóa quy trình sản xuất kết hợp truy xuất nguồn gốc</a:t>
            </a:r>
          </a:p>
          <a:p>
            <a:pPr indent="-457200" algn="just">
              <a:spcBef>
                <a:spcPts val="0"/>
              </a:spcBef>
              <a:buSzPct val="100000"/>
            </a:pPr>
            <a:r>
              <a:rPr lang="vi-VN" dirty="0"/>
              <a:t>Hệ thống </a:t>
            </a:r>
            <a:r>
              <a:rPr lang="vi-VN" dirty="0" err="1"/>
              <a:t>IoT</a:t>
            </a:r>
            <a:r>
              <a:rPr lang="vi-VN" dirty="0"/>
              <a:t> trong nông nghiệp, điều khiển vi khí hậu, thu thập dữ liệu cảm biến</a:t>
            </a:r>
          </a:p>
          <a:p>
            <a:pPr indent="-457200" algn="just">
              <a:spcBef>
                <a:spcPts val="0"/>
              </a:spcBef>
              <a:buSzPct val="100000"/>
            </a:pPr>
            <a:r>
              <a:rPr lang="vi-VN" dirty="0"/>
              <a:t>Hệ thống châm phân dinh dưỡng tự động</a:t>
            </a:r>
          </a:p>
          <a:p>
            <a:pPr indent="-457200" algn="just">
              <a:spcBef>
                <a:spcPts val="0"/>
              </a:spcBef>
              <a:buSzPct val="100000"/>
            </a:pPr>
            <a:r>
              <a:rPr lang="vi-VN" dirty="0"/>
              <a:t>Hệ thống phân tích dữ liệu lớn AI để đưa ra công thức tưới, cảnh báo sớm dịch bệnh qua bài toán chụp ảnh từ vệ tinh</a:t>
            </a:r>
          </a:p>
          <a:p>
            <a:pPr indent="-457200" algn="just">
              <a:spcBef>
                <a:spcPts val="0"/>
              </a:spcBef>
              <a:buSzPct val="100000"/>
            </a:pPr>
            <a:r>
              <a:rPr lang="vi-VN" dirty="0"/>
              <a:t>Các hệ thống phần mềm bổ trợ cho nông nghiệp… </a:t>
            </a:r>
          </a:p>
          <a:p>
            <a:pPr marL="0" lvl="0" indent="0" algn="l" rtl="0">
              <a:lnSpc>
                <a:spcPct val="130000"/>
              </a:lnSpc>
              <a:spcBef>
                <a:spcPts val="0"/>
              </a:spcBef>
              <a:spcAft>
                <a:spcPts val="0"/>
              </a:spcAft>
              <a:buClr>
                <a:schemeClr val="dk1"/>
              </a:buClr>
              <a:buSzPct val="100000"/>
              <a:buNone/>
            </a:pPr>
            <a:endParaRPr dirty="0"/>
          </a:p>
        </p:txBody>
      </p:sp>
      <p:sp>
        <p:nvSpPr>
          <p:cNvPr id="337" name="Google Shape;337;p4"/>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338" name="Google Shape;338;p4"/>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タイトル 1"/>
          <p:cNvSpPr>
            <a:spLocks noGrp="1" noChangeArrowheads="1"/>
          </p:cNvSpPr>
          <p:nvPr>
            <p:ph type="title"/>
          </p:nvPr>
        </p:nvSpPr>
        <p:spPr/>
        <p:txBody>
          <a:bodyPr/>
          <a:lstStyle/>
          <a:p>
            <a:pPr eaLnBrk="1" hangingPunct="1"/>
            <a:r>
              <a:rPr lang="en-US" altLang="ja-JP"/>
              <a:t>Tổng quan đề tài nghiên cứu</a:t>
            </a:r>
            <a:endParaRPr lang="ja-JP" altLang="en-US"/>
          </a:p>
        </p:txBody>
      </p:sp>
      <p:sp>
        <p:nvSpPr>
          <p:cNvPr id="9220" name="日付プレースホルダー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9pPr>
          </a:lstStyle>
          <a:p>
            <a:pPr fontAlgn="base">
              <a:spcBef>
                <a:spcPct val="0"/>
              </a:spcBef>
              <a:spcAft>
                <a:spcPct val="0"/>
              </a:spcAft>
              <a:buClrTx/>
              <a:buFontTx/>
              <a:buNone/>
            </a:pPr>
            <a:fld id="{5B1D23B2-7742-4B96-85EF-6C06801A01DB}" type="datetime1">
              <a:rPr lang="en-US" altLang="ja-JP" sz="1000"/>
              <a:t>7/22/24</a:t>
            </a:fld>
            <a:endParaRPr lang="ja-JP" altLang="en-US" sz="1000"/>
          </a:p>
        </p:txBody>
      </p:sp>
      <p:sp>
        <p:nvSpPr>
          <p:cNvPr id="9221" name="フッター プレースホルダー 4"/>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9pPr>
          </a:lstStyle>
          <a:p>
            <a:pPr fontAlgn="base">
              <a:spcBef>
                <a:spcPct val="0"/>
              </a:spcBef>
              <a:spcAft>
                <a:spcPct val="0"/>
              </a:spcAft>
              <a:buClrTx/>
              <a:buFontTx/>
              <a:buNone/>
            </a:pPr>
            <a:r>
              <a:rPr lang="en-US" altLang="ja-JP" sz="1000"/>
              <a:t>Copyrights 2016 UIT-Khoa KTMT . All Rights Reserved.</a:t>
            </a:r>
            <a:endParaRPr lang="ja-JP" altLang="en-US" sz="1000"/>
          </a:p>
        </p:txBody>
      </p:sp>
      <p:sp>
        <p:nvSpPr>
          <p:cNvPr id="9222" name="スライド番号プレースホルダー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9pPr>
          </a:lstStyle>
          <a:p>
            <a:pPr>
              <a:spcBef>
                <a:spcPct val="0"/>
              </a:spcBef>
              <a:buClrTx/>
              <a:buFontTx/>
              <a:buNone/>
            </a:pPr>
            <a:fld id="{1F229D34-6BB9-4623-8CAA-00AAB17B4F54}" type="slidenum">
              <a:rPr lang="ja-JP" altLang="en-US" sz="1000"/>
              <a:t>6</a:t>
            </a:fld>
            <a:endParaRPr lang="ja-JP" altLang="en-US" sz="1000"/>
          </a:p>
        </p:txBody>
      </p:sp>
      <p:sp>
        <p:nvSpPr>
          <p:cNvPr id="4" name="TextBox 3"/>
          <p:cNvSpPr txBox="1"/>
          <p:nvPr/>
        </p:nvSpPr>
        <p:spPr>
          <a:xfrm>
            <a:off x="1506538" y="1836738"/>
            <a:ext cx="9144001" cy="523220"/>
          </a:xfrm>
          <a:prstGeom prst="rect">
            <a:avLst/>
          </a:prstGeom>
          <a:noFill/>
        </p:spPr>
        <p:txBody>
          <a:bodyPr wrap="square">
            <a:spAutoFit/>
          </a:bodyPr>
          <a:lstStyle/>
          <a:p>
            <a:pPr eaLnBrk="1" hangingPunct="1">
              <a:defRPr/>
            </a:pPr>
            <a:r>
              <a:rPr lang="en-US" altLang="ja-JP" b="1" dirty="0"/>
              <a:t> </a:t>
            </a:r>
            <a:r>
              <a:rPr lang="vi-VN" altLang="ja-JP" b="1" dirty="0"/>
              <a:t>Dự án cảm biến độ ẩm đất điều khiển tưới tự động cho vườn rau ở Bến Tre (25/01/2024) của công ty </a:t>
            </a:r>
            <a:r>
              <a:rPr lang="vi-VN" altLang="ja-JP" b="1" dirty="0" err="1"/>
              <a:t>Eplusi</a:t>
            </a:r>
            <a:endParaRPr lang="en-US" altLang="ja-JP" b="1" dirty="0"/>
          </a:p>
        </p:txBody>
      </p:sp>
      <p:pic>
        <p:nvPicPr>
          <p:cNvPr id="6" name="Picture 5" descr="A white box with a red butt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576" y="2527301"/>
            <a:ext cx="5940425"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1557339" y="1901826"/>
            <a:ext cx="8785225"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9pPr>
          </a:lstStyle>
          <a:p>
            <a:pPr>
              <a:spcBef>
                <a:spcPct val="0"/>
              </a:spcBef>
              <a:buClrTx/>
              <a:buFontTx/>
              <a:buNone/>
            </a:pPr>
            <a:r>
              <a:rPr lang="vi-VN" altLang="ja-JP" sz="1800" b="1" dirty="0"/>
              <a:t>Dự án hệ thống tưới chuối tại Bình Phước (2022) của Công Ty CP Công Nghệ Tưới Khang Thịnh</a:t>
            </a:r>
            <a:endParaRPr lang="vi-VN" altLang="vi-VN" sz="1800" b="1" dirty="0"/>
          </a:p>
        </p:txBody>
      </p:sp>
      <p:pic>
        <p:nvPicPr>
          <p:cNvPr id="12" name="Picture 11" descr="A field of plants with power lines and a building&#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576" y="2551113"/>
            <a:ext cx="5940425"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a:spLocks noChangeArrowheads="1"/>
          </p:cNvSpPr>
          <p:nvPr/>
        </p:nvSpPr>
        <p:spPr bwMode="auto">
          <a:xfrm>
            <a:off x="1617664" y="1857376"/>
            <a:ext cx="8785225"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9pPr>
          </a:lstStyle>
          <a:p>
            <a:pPr>
              <a:spcBef>
                <a:spcPct val="0"/>
              </a:spcBef>
              <a:buClrTx/>
              <a:buFontTx/>
              <a:buNone/>
            </a:pPr>
            <a:r>
              <a:rPr lang="vi-VN" altLang="vi-VN" sz="1800" b="1" dirty="0"/>
              <a:t>Dự án tưới phun mưa tại Hòa Bình (27/12/2022) </a:t>
            </a:r>
            <a:r>
              <a:rPr lang="vi-VN" altLang="ja-JP" sz="1800" b="1" dirty="0"/>
              <a:t>của Công ty TNHH nông nghiệp </a:t>
            </a:r>
            <a:r>
              <a:rPr lang="vi-VN" altLang="ja-JP" sz="1800" b="1" dirty="0" err="1"/>
              <a:t>Kaizen</a:t>
            </a:r>
            <a:endParaRPr lang="vi-VN" altLang="vi-VN" sz="1800" b="1" dirty="0"/>
          </a:p>
        </p:txBody>
      </p:sp>
      <p:pic>
        <p:nvPicPr>
          <p:cNvPr id="18" name="Picture 17" descr="A tall metal pole with a fire on top&#10;&#10;Description automatically genera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576" y="2533651"/>
            <a:ext cx="5940425"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a:spLocks noChangeArrowheads="1"/>
          </p:cNvSpPr>
          <p:nvPr/>
        </p:nvSpPr>
        <p:spPr bwMode="auto">
          <a:xfrm>
            <a:off x="1662114" y="1844676"/>
            <a:ext cx="8982075"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MS PGothic" panose="020B0600070205080204" pitchFamily="34" charset="-128"/>
                <a:cs typeface="Times New Roman" panose="02020603050405020304" pitchFamily="18" charset="0"/>
              </a:defRPr>
            </a:lvl9pPr>
          </a:lstStyle>
          <a:p>
            <a:pPr>
              <a:spcBef>
                <a:spcPct val="0"/>
              </a:spcBef>
              <a:buClrTx/>
              <a:buFontTx/>
              <a:buNone/>
            </a:pPr>
            <a:r>
              <a:rPr lang="vi-VN" altLang="vi-VN" sz="1800" b="1" dirty="0">
                <a:cs typeface="Arial" panose="020B0604020202020204" pitchFamily="34" charset="0"/>
              </a:rPr>
              <a:t>Dự án triển khai mô hình </a:t>
            </a:r>
            <a:r>
              <a:rPr lang="vi-VN" altLang="vi-VN" sz="1800" b="1" dirty="0" err="1">
                <a:cs typeface="Arial" panose="020B0604020202020204" pitchFamily="34" charset="0"/>
              </a:rPr>
              <a:t>NextX</a:t>
            </a:r>
            <a:r>
              <a:rPr lang="vi-VN" altLang="vi-VN" sz="1800" b="1" dirty="0">
                <a:cs typeface="Arial" panose="020B0604020202020204" pitchFamily="34" charset="0"/>
              </a:rPr>
              <a:t> </a:t>
            </a:r>
            <a:r>
              <a:rPr lang="vi-VN" altLang="vi-VN" sz="1800" b="1" dirty="0" err="1">
                <a:cs typeface="Arial" panose="020B0604020202020204" pitchFamily="34" charset="0"/>
              </a:rPr>
              <a:t>Fertikit</a:t>
            </a:r>
            <a:r>
              <a:rPr lang="vi-VN" altLang="vi-VN" sz="1800" b="1" dirty="0">
                <a:cs typeface="Arial" panose="020B0604020202020204" pitchFamily="34" charset="0"/>
              </a:rPr>
              <a:t> 4G cho Thạch Môn </a:t>
            </a:r>
            <a:r>
              <a:rPr lang="vi-VN" altLang="vi-VN" sz="1800" b="1" dirty="0" err="1">
                <a:cs typeface="Arial" panose="020B0604020202020204" pitchFamily="34" charset="0"/>
              </a:rPr>
              <a:t>Farm</a:t>
            </a:r>
            <a:r>
              <a:rPr lang="vi-VN" altLang="vi-VN" sz="1800" b="1" dirty="0">
                <a:cs typeface="Arial" panose="020B0604020202020204" pitchFamily="34" charset="0"/>
              </a:rPr>
              <a:t> (29/07/2021) của công ty TNHH </a:t>
            </a:r>
            <a:r>
              <a:rPr lang="vi-VN" altLang="vi-VN" sz="1800" b="1" dirty="0" err="1">
                <a:cs typeface="Arial" panose="020B0604020202020204" pitchFamily="34" charset="0"/>
              </a:rPr>
              <a:t>NextX</a:t>
            </a:r>
            <a:r>
              <a:rPr lang="vi-VN" altLang="vi-VN" sz="1800" b="1" dirty="0">
                <a:cs typeface="Arial" panose="020B0604020202020204" pitchFamily="34" charset="0"/>
              </a:rPr>
              <a:t> </a:t>
            </a:r>
          </a:p>
        </p:txBody>
      </p:sp>
      <p:pic>
        <p:nvPicPr>
          <p:cNvPr id="22" name="Picture 21" descr="A person working on a machine&#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7338" y="2551113"/>
            <a:ext cx="5935662"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4"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1. Tổng quan đề tài nghiên cứu</a:t>
            </a:r>
          </a:p>
        </p:txBody>
      </p:sp>
      <p:sp>
        <p:nvSpPr>
          <p:cNvPr id="336" name="Google Shape;336;p4"/>
          <p:cNvSpPr txBox="1">
            <a:spLocks noGrp="1"/>
          </p:cNvSpPr>
          <p:nvPr>
            <p:ph type="body" idx="1"/>
          </p:nvPr>
        </p:nvSpPr>
        <p:spPr>
          <a:xfrm>
            <a:off x="606000" y="1771650"/>
            <a:ext cx="10980000" cy="4584700"/>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130000"/>
              </a:lnSpc>
              <a:spcBef>
                <a:spcPts val="0"/>
              </a:spcBef>
              <a:spcAft>
                <a:spcPts val="0"/>
              </a:spcAft>
              <a:buClr>
                <a:schemeClr val="dk1"/>
              </a:buClr>
              <a:buSzPct val="100000"/>
              <a:buNone/>
            </a:pPr>
            <a:r>
              <a:rPr lang="vi-VN" dirty="0"/>
              <a:t>Tổng quan, các dự án nông nghiệp thông minh đang được sử dụng tại </a:t>
            </a:r>
            <a:r>
              <a:rPr lang="vi-VN" dirty="0" err="1"/>
              <a:t>Việt</a:t>
            </a:r>
            <a:r>
              <a:rPr lang="vi-VN" dirty="0"/>
              <a:t> Nam hiện tại có một số điểm không thuận tiện khi sử dụng:</a:t>
            </a:r>
          </a:p>
          <a:p>
            <a:pPr indent="-457200" algn="just">
              <a:spcBef>
                <a:spcPts val="0"/>
              </a:spcBef>
              <a:buSzPct val="100000"/>
            </a:pPr>
            <a:r>
              <a:rPr lang="vi-VN" dirty="0"/>
              <a:t>Chi phí đầu </a:t>
            </a:r>
            <a:r>
              <a:rPr lang="vi-VN" dirty="0" err="1"/>
              <a:t>đầu</a:t>
            </a:r>
            <a:r>
              <a:rPr lang="vi-VN" dirty="0"/>
              <a:t> tư ban đầu là khá cao. </a:t>
            </a:r>
          </a:p>
          <a:p>
            <a:pPr indent="-457200" algn="just">
              <a:spcBef>
                <a:spcPts val="0"/>
              </a:spcBef>
              <a:buSzPct val="100000"/>
            </a:pPr>
            <a:r>
              <a:rPr lang="vi-VN" dirty="0"/>
              <a:t>Phụ thuộc khá nhiều vào </a:t>
            </a:r>
            <a:r>
              <a:rPr lang="vi-VN" dirty="0" err="1"/>
              <a:t>gateway</a:t>
            </a:r>
            <a:r>
              <a:rPr lang="vi-VN" dirty="0"/>
              <a:t> để truyền dữ liệu ra bên ngoài, vậy nên khi </a:t>
            </a:r>
            <a:r>
              <a:rPr lang="vi-VN" dirty="0" err="1"/>
              <a:t>gateway</a:t>
            </a:r>
            <a:r>
              <a:rPr lang="vi-VN" dirty="0"/>
              <a:t> bị hỏng, thì cần tốn khá nhiều thời gian và chi phí để sửa chửa để hệ thống có thể hoạt động bình thường. </a:t>
            </a:r>
          </a:p>
          <a:p>
            <a:pPr indent="-457200" algn="just">
              <a:spcBef>
                <a:spcPts val="0"/>
              </a:spcBef>
              <a:buSzPct val="100000"/>
            </a:pPr>
            <a:r>
              <a:rPr lang="vi-VN" dirty="0"/>
              <a:t>Kích thước tương đối lớn, cồng kềnh, khó vận chuyển và bảo trì.</a:t>
            </a:r>
          </a:p>
          <a:p>
            <a:pPr indent="-457200" algn="just">
              <a:spcBef>
                <a:spcPts val="0"/>
              </a:spcBef>
              <a:buSzPct val="100000"/>
            </a:pPr>
            <a:r>
              <a:rPr lang="vi-VN" dirty="0" err="1"/>
              <a:t>Đối</a:t>
            </a:r>
            <a:r>
              <a:rPr lang="en-US" altLang="vi-VN" dirty="0" err="1"/>
              <a:t> </a:t>
            </a:r>
            <a:r>
              <a:rPr lang="vi-VN" dirty="0" err="1"/>
              <a:t>với</a:t>
            </a:r>
            <a:r>
              <a:rPr lang="vi-VN" dirty="0"/>
              <a:t> một số hệ thống, khi cần mở rộng mô hình, thì sẽ tốn thêm thời gian để người dùng có thể thiết lập thông tin của các </a:t>
            </a:r>
            <a:r>
              <a:rPr lang="vi-VN" dirty="0" err="1"/>
              <a:t>node</a:t>
            </a:r>
            <a:r>
              <a:rPr lang="vi-VN" dirty="0"/>
              <a:t> mà người dùng có ý định thêm vào.</a:t>
            </a:r>
            <a:endParaRPr dirty="0"/>
          </a:p>
        </p:txBody>
      </p:sp>
      <p:sp>
        <p:nvSpPr>
          <p:cNvPr id="337" name="Google Shape;337;p4"/>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338" name="Google Shape;338;p4"/>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
          <p:cNvSpPr txBox="1">
            <a:spLocks noGrp="1"/>
          </p:cNvSpPr>
          <p:nvPr>
            <p:ph type="title"/>
          </p:nvPr>
        </p:nvSpPr>
        <p:spPr>
          <a:xfrm>
            <a:off x="606000" y="1036767"/>
            <a:ext cx="10980000" cy="890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17058"/>
              </a:buClr>
              <a:buSzPts val="4400"/>
              <a:buFont typeface="Times New Roman" panose="02020603050405020304"/>
              <a:buNone/>
            </a:pPr>
            <a:r>
              <a:rPr lang="en-US"/>
              <a:t>1. Tổng quan đề tài nghiên cứu</a:t>
            </a:r>
          </a:p>
        </p:txBody>
      </p:sp>
      <p:sp>
        <p:nvSpPr>
          <p:cNvPr id="336" name="Google Shape;336;p4"/>
          <p:cNvSpPr txBox="1">
            <a:spLocks noGrp="1"/>
          </p:cNvSpPr>
          <p:nvPr>
            <p:ph type="body" idx="1"/>
          </p:nvPr>
        </p:nvSpPr>
        <p:spPr>
          <a:xfrm>
            <a:off x="606000" y="1820636"/>
            <a:ext cx="10980000" cy="4535713"/>
          </a:xfrm>
          <a:prstGeom prst="rect">
            <a:avLst/>
          </a:prstGeom>
          <a:noFill/>
          <a:ln>
            <a:noFill/>
          </a:ln>
        </p:spPr>
        <p:txBody>
          <a:bodyPr spcFirstLastPara="1" wrap="square" lIns="91425" tIns="45700" rIns="91425" bIns="45700" anchor="t" anchorCtr="0">
            <a:normAutofit fontScale="55000" lnSpcReduction="20000"/>
          </a:bodyPr>
          <a:lstStyle/>
          <a:p>
            <a:pPr marL="0" indent="0" algn="just">
              <a:spcBef>
                <a:spcPts val="600"/>
              </a:spcBef>
              <a:buSzPct val="100000"/>
              <a:buNone/>
            </a:pPr>
            <a:r>
              <a:rPr lang="vi-VN" sz="3600" dirty="0"/>
              <a:t>Mục tiêu chính của đề tài là nghiên cứu, thiết kế, hiện thực một hệ thống quản lý các thiết bị tự động tưới nước cho cây trồng dựa trên điều kiện môi trường bằng công nghệ </a:t>
            </a:r>
            <a:r>
              <a:rPr lang="vi-VN" sz="3600" dirty="0" err="1"/>
              <a:t>IoTs</a:t>
            </a:r>
            <a:r>
              <a:rPr lang="vi-VN" sz="3600" dirty="0"/>
              <a:t> </a:t>
            </a:r>
            <a:r>
              <a:rPr lang="vi-VN" sz="3600" dirty="0" err="1"/>
              <a:t>Sensor</a:t>
            </a:r>
            <a:r>
              <a:rPr lang="vi-VN" sz="3600" dirty="0"/>
              <a:t> và các thuật toán. Từ đó, góp phần mở rộng mô hình và tiết kiệm tài nguyên trong việc chăm sóc cây trồng. Cụ thể là:</a:t>
            </a:r>
          </a:p>
          <a:p>
            <a:pPr lvl="1" indent="-457200" algn="just">
              <a:spcBef>
                <a:spcPts val="600"/>
              </a:spcBef>
              <a:buSzPct val="100000"/>
            </a:pPr>
            <a:r>
              <a:rPr lang="en-US" sz="3500" dirty="0" err="1"/>
              <a:t>Nghiên</a:t>
            </a:r>
            <a:r>
              <a:rPr lang="en-US" sz="3500" dirty="0"/>
              <a:t> </a:t>
            </a:r>
            <a:r>
              <a:rPr lang="en-US" sz="3500" dirty="0" err="1"/>
              <a:t>cứu</a:t>
            </a:r>
            <a:r>
              <a:rPr lang="en-US" sz="3500" dirty="0"/>
              <a:t> </a:t>
            </a:r>
            <a:r>
              <a:rPr lang="en-US" sz="3500" dirty="0" err="1"/>
              <a:t>tìm</a:t>
            </a:r>
            <a:r>
              <a:rPr lang="en-US" sz="3500" dirty="0"/>
              <a:t> </a:t>
            </a:r>
            <a:r>
              <a:rPr lang="en-US" sz="3500" dirty="0" err="1"/>
              <a:t>hiểu</a:t>
            </a:r>
            <a:r>
              <a:rPr lang="en-US" sz="3500" dirty="0"/>
              <a:t> </a:t>
            </a:r>
            <a:r>
              <a:rPr lang="en-US" sz="3500" dirty="0" err="1"/>
              <a:t>về</a:t>
            </a:r>
            <a:r>
              <a:rPr lang="en-US" sz="3500" dirty="0"/>
              <a:t> </a:t>
            </a:r>
            <a:r>
              <a:rPr lang="en-US" sz="3500" dirty="0" err="1"/>
              <a:t>các</a:t>
            </a:r>
            <a:r>
              <a:rPr lang="en-US" sz="3500" dirty="0"/>
              <a:t> </a:t>
            </a:r>
            <a:r>
              <a:rPr lang="en-US" sz="3500" dirty="0" err="1"/>
              <a:t>thuật</a:t>
            </a:r>
            <a:r>
              <a:rPr lang="en-US" sz="3500" dirty="0"/>
              <a:t> </a:t>
            </a:r>
            <a:r>
              <a:rPr lang="en-US" sz="3500" dirty="0" err="1"/>
              <a:t>toán</a:t>
            </a:r>
            <a:r>
              <a:rPr lang="en-US" sz="3500" dirty="0"/>
              <a:t> </a:t>
            </a:r>
            <a:r>
              <a:rPr lang="en-US" sz="3500" dirty="0" err="1"/>
              <a:t>có</a:t>
            </a:r>
            <a:r>
              <a:rPr lang="en-US" sz="3500" dirty="0"/>
              <a:t> </a:t>
            </a:r>
            <a:r>
              <a:rPr lang="en-US" sz="3500" dirty="0" err="1"/>
              <a:t>thể</a:t>
            </a:r>
            <a:r>
              <a:rPr lang="en-US" sz="3500" dirty="0"/>
              <a:t> </a:t>
            </a:r>
            <a:r>
              <a:rPr lang="en-US" sz="3500" dirty="0" err="1"/>
              <a:t>áp</a:t>
            </a:r>
            <a:r>
              <a:rPr lang="en-US" sz="3500" dirty="0"/>
              <a:t> </a:t>
            </a:r>
            <a:r>
              <a:rPr lang="en-US" sz="3500" dirty="0" err="1"/>
              <a:t>dụng</a:t>
            </a:r>
            <a:r>
              <a:rPr lang="en-US" sz="3500" dirty="0"/>
              <a:t> </a:t>
            </a:r>
            <a:r>
              <a:rPr lang="en-US" sz="3500" dirty="0" err="1"/>
              <a:t>để</a:t>
            </a:r>
            <a:r>
              <a:rPr lang="en-US" sz="3500" dirty="0"/>
              <a:t> </a:t>
            </a:r>
            <a:r>
              <a:rPr lang="en-US" sz="3500" dirty="0" err="1"/>
              <a:t>tối</a:t>
            </a:r>
            <a:r>
              <a:rPr lang="en-US" sz="3500" dirty="0"/>
              <a:t> </a:t>
            </a:r>
            <a:r>
              <a:rPr lang="en-US" sz="3500" dirty="0" err="1"/>
              <a:t>ưu</a:t>
            </a:r>
            <a:r>
              <a:rPr lang="en-US" sz="3500" dirty="0"/>
              <a:t> </a:t>
            </a:r>
            <a:r>
              <a:rPr lang="en-US" sz="3500" dirty="0" err="1"/>
              <a:t>việc</a:t>
            </a:r>
            <a:r>
              <a:rPr lang="en-US" sz="3500" dirty="0"/>
              <a:t> </a:t>
            </a:r>
            <a:r>
              <a:rPr lang="en-US" sz="3500" dirty="0" err="1"/>
              <a:t>tưới</a:t>
            </a:r>
            <a:r>
              <a:rPr lang="en-US" sz="3500" dirty="0"/>
              <a:t> </a:t>
            </a:r>
            <a:r>
              <a:rPr lang="en-US" sz="3500" dirty="0" err="1"/>
              <a:t>nước</a:t>
            </a:r>
            <a:r>
              <a:rPr lang="en-US" sz="3500" dirty="0"/>
              <a:t> </a:t>
            </a:r>
            <a:r>
              <a:rPr lang="en-US" sz="3500" dirty="0" err="1"/>
              <a:t>cho</a:t>
            </a:r>
            <a:r>
              <a:rPr lang="en-US" sz="3500" dirty="0"/>
              <a:t> </a:t>
            </a:r>
            <a:r>
              <a:rPr lang="en-US" sz="3500" dirty="0" err="1"/>
              <a:t>cây</a:t>
            </a:r>
            <a:r>
              <a:rPr lang="en-US" sz="3500" dirty="0"/>
              <a:t> </a:t>
            </a:r>
            <a:r>
              <a:rPr lang="en-US" sz="3500" dirty="0" err="1"/>
              <a:t>trồng</a:t>
            </a:r>
            <a:r>
              <a:rPr lang="en-US" sz="3500" dirty="0"/>
              <a:t>.</a:t>
            </a:r>
            <a:endParaRPr sz="3500" dirty="0"/>
          </a:p>
          <a:p>
            <a:pPr lvl="1" indent="-457200" algn="just">
              <a:spcBef>
                <a:spcPts val="600"/>
              </a:spcBef>
              <a:buSzPct val="100000"/>
            </a:pPr>
            <a:r>
              <a:rPr lang="en-US" sz="3500" dirty="0" err="1"/>
              <a:t>Thiết</a:t>
            </a:r>
            <a:r>
              <a:rPr lang="en-US" sz="3500" dirty="0"/>
              <a:t> </a:t>
            </a:r>
            <a:r>
              <a:rPr lang="en-US" sz="3500" dirty="0" err="1"/>
              <a:t>kế</a:t>
            </a:r>
            <a:r>
              <a:rPr lang="en-US" sz="3500" dirty="0"/>
              <a:t> </a:t>
            </a:r>
            <a:r>
              <a:rPr lang="en-US" sz="3500" dirty="0" err="1"/>
              <a:t>xây</a:t>
            </a:r>
            <a:r>
              <a:rPr lang="en-US" sz="3500" dirty="0"/>
              <a:t> </a:t>
            </a:r>
            <a:r>
              <a:rPr lang="en-US" sz="3500" dirty="0" err="1"/>
              <a:t>dựng</a:t>
            </a:r>
            <a:r>
              <a:rPr lang="en-US" sz="3500" dirty="0"/>
              <a:t> server </a:t>
            </a:r>
            <a:r>
              <a:rPr lang="en-US" sz="3500" dirty="0" err="1"/>
              <a:t>quản</a:t>
            </a:r>
            <a:r>
              <a:rPr lang="en-US" sz="3500" dirty="0"/>
              <a:t> </a:t>
            </a:r>
            <a:r>
              <a:rPr lang="en-US" sz="3500" dirty="0" err="1"/>
              <a:t>lý</a:t>
            </a:r>
            <a:r>
              <a:rPr lang="en-US" sz="3500" dirty="0"/>
              <a:t>, </a:t>
            </a:r>
            <a:r>
              <a:rPr lang="en-US" sz="3500" dirty="0" err="1"/>
              <a:t>theo</a:t>
            </a:r>
            <a:r>
              <a:rPr lang="en-US" sz="3500" dirty="0"/>
              <a:t> </a:t>
            </a:r>
            <a:r>
              <a:rPr lang="en-US" sz="3500" dirty="0" err="1"/>
              <a:t>dõi</a:t>
            </a:r>
            <a:r>
              <a:rPr lang="en-US" sz="3500" dirty="0"/>
              <a:t> </a:t>
            </a:r>
            <a:r>
              <a:rPr lang="en-US" sz="3500" dirty="0" err="1"/>
              <a:t>trạng</a:t>
            </a:r>
            <a:r>
              <a:rPr lang="en-US" sz="3500" dirty="0"/>
              <a:t> </a:t>
            </a:r>
            <a:r>
              <a:rPr lang="en-US" sz="3500" dirty="0" err="1"/>
              <a:t>thái</a:t>
            </a:r>
            <a:r>
              <a:rPr lang="en-US" sz="3500" dirty="0"/>
              <a:t> </a:t>
            </a:r>
            <a:r>
              <a:rPr lang="en-US" sz="3500" dirty="0" err="1"/>
              <a:t>của</a:t>
            </a:r>
            <a:r>
              <a:rPr lang="en-US" sz="3500" dirty="0"/>
              <a:t> </a:t>
            </a:r>
            <a:r>
              <a:rPr lang="en-US" sz="3500" dirty="0" err="1"/>
              <a:t>nhiều</a:t>
            </a:r>
            <a:r>
              <a:rPr lang="en-US" sz="3500" dirty="0"/>
              <a:t> </a:t>
            </a:r>
            <a:r>
              <a:rPr lang="en-US" sz="3500" dirty="0" err="1"/>
              <a:t>cây</a:t>
            </a:r>
            <a:r>
              <a:rPr lang="en-US" sz="3500" dirty="0"/>
              <a:t> </a:t>
            </a:r>
            <a:r>
              <a:rPr lang="en-US" sz="3500" dirty="0" err="1"/>
              <a:t>trồng</a:t>
            </a:r>
            <a:r>
              <a:rPr lang="en-US" sz="3500" dirty="0"/>
              <a:t>.</a:t>
            </a:r>
            <a:endParaRPr sz="3500" dirty="0"/>
          </a:p>
          <a:p>
            <a:pPr lvl="1" indent="-457200" algn="just">
              <a:spcBef>
                <a:spcPts val="600"/>
              </a:spcBef>
              <a:buSzPct val="100000"/>
            </a:pPr>
            <a:r>
              <a:rPr lang="en-US" sz="3500" dirty="0" err="1"/>
              <a:t>Thiết</a:t>
            </a:r>
            <a:r>
              <a:rPr lang="en-US" sz="3500" dirty="0"/>
              <a:t> </a:t>
            </a:r>
            <a:r>
              <a:rPr lang="en-US" sz="3500" dirty="0" err="1"/>
              <a:t>kế</a:t>
            </a:r>
            <a:r>
              <a:rPr lang="en-US" sz="3500" dirty="0"/>
              <a:t>, </a:t>
            </a:r>
            <a:r>
              <a:rPr lang="en-US" sz="3500" dirty="0" err="1"/>
              <a:t>hiện</a:t>
            </a:r>
            <a:r>
              <a:rPr lang="en-US" sz="3500" dirty="0"/>
              <a:t> </a:t>
            </a:r>
            <a:r>
              <a:rPr lang="en-US" sz="3500" dirty="0" err="1"/>
              <a:t>thực</a:t>
            </a:r>
            <a:r>
              <a:rPr lang="en-US" sz="3500" dirty="0"/>
              <a:t> </a:t>
            </a:r>
            <a:r>
              <a:rPr lang="en-US" sz="3500" dirty="0" err="1"/>
              <a:t>thiết</a:t>
            </a:r>
            <a:r>
              <a:rPr lang="en-US" sz="3500" dirty="0"/>
              <a:t> </a:t>
            </a:r>
            <a:r>
              <a:rPr lang="en-US" sz="3500" dirty="0" err="1"/>
              <a:t>bị</a:t>
            </a:r>
            <a:r>
              <a:rPr lang="en-US" sz="3500" dirty="0"/>
              <a:t> </a:t>
            </a:r>
            <a:r>
              <a:rPr lang="en-US" sz="3500" dirty="0" err="1"/>
              <a:t>tưới</a:t>
            </a:r>
            <a:r>
              <a:rPr lang="en-US" sz="3500" dirty="0"/>
              <a:t> </a:t>
            </a:r>
            <a:r>
              <a:rPr lang="en-US" sz="3500" dirty="0" err="1"/>
              <a:t>nước</a:t>
            </a:r>
            <a:r>
              <a:rPr lang="en-US" sz="3500" dirty="0"/>
              <a:t> </a:t>
            </a:r>
            <a:r>
              <a:rPr lang="en-US" sz="3500" dirty="0" err="1"/>
              <a:t>cho</a:t>
            </a:r>
            <a:r>
              <a:rPr lang="en-US" sz="3500" dirty="0"/>
              <a:t> </a:t>
            </a:r>
            <a:r>
              <a:rPr lang="en-US" sz="3500" dirty="0" err="1"/>
              <a:t>cây</a:t>
            </a:r>
            <a:r>
              <a:rPr lang="en-US" sz="3500" dirty="0"/>
              <a:t> </a:t>
            </a:r>
            <a:r>
              <a:rPr lang="en-US" sz="3500" dirty="0" err="1"/>
              <a:t>trồng</a:t>
            </a:r>
            <a:r>
              <a:rPr lang="en-US" sz="3500" dirty="0"/>
              <a:t> </a:t>
            </a:r>
            <a:r>
              <a:rPr lang="en-US" sz="3500" dirty="0" err="1"/>
              <a:t>theo</a:t>
            </a:r>
            <a:r>
              <a:rPr lang="en-US" sz="3500" dirty="0"/>
              <a:t> </a:t>
            </a:r>
            <a:r>
              <a:rPr lang="en-US" sz="3500" dirty="0" err="1"/>
              <a:t>điều</a:t>
            </a:r>
            <a:r>
              <a:rPr lang="en-US" sz="3500" dirty="0"/>
              <a:t> </a:t>
            </a:r>
            <a:r>
              <a:rPr lang="en-US" sz="3500" dirty="0" err="1"/>
              <a:t>kiện</a:t>
            </a:r>
            <a:r>
              <a:rPr lang="en-US" sz="3500" dirty="0"/>
              <a:t> </a:t>
            </a:r>
            <a:r>
              <a:rPr lang="en-US" sz="3500" dirty="0" err="1"/>
              <a:t>môi</a:t>
            </a:r>
            <a:r>
              <a:rPr lang="en-US" sz="3500" dirty="0"/>
              <a:t> </a:t>
            </a:r>
            <a:r>
              <a:rPr lang="en-US" sz="3500" dirty="0" err="1"/>
              <a:t>trường</a:t>
            </a:r>
            <a:r>
              <a:rPr lang="en-US" sz="3500" dirty="0"/>
              <a:t>, </a:t>
            </a:r>
            <a:r>
              <a:rPr lang="en-US" sz="3500" dirty="0" err="1"/>
              <a:t>và</a:t>
            </a:r>
            <a:r>
              <a:rPr lang="en-US" sz="3500" dirty="0"/>
              <a:t> </a:t>
            </a:r>
            <a:r>
              <a:rPr lang="en-US" sz="3500" dirty="0" err="1"/>
              <a:t>người</a:t>
            </a:r>
            <a:r>
              <a:rPr lang="en-US" sz="3500" dirty="0"/>
              <a:t> </a:t>
            </a:r>
            <a:r>
              <a:rPr lang="en-US" sz="3500" dirty="0" err="1"/>
              <a:t>dùng</a:t>
            </a:r>
            <a:r>
              <a:rPr lang="en-US" sz="3500" dirty="0"/>
              <a:t> </a:t>
            </a:r>
            <a:r>
              <a:rPr lang="en-US" sz="3500" dirty="0" err="1"/>
              <a:t>có</a:t>
            </a:r>
            <a:r>
              <a:rPr lang="en-US" sz="3500" dirty="0"/>
              <a:t> </a:t>
            </a:r>
            <a:r>
              <a:rPr lang="en-US" sz="3500" dirty="0" err="1"/>
              <a:t>thể</a:t>
            </a:r>
            <a:r>
              <a:rPr lang="en-US" sz="3500" dirty="0"/>
              <a:t> </a:t>
            </a:r>
            <a:r>
              <a:rPr lang="en-US" sz="3500" dirty="0" err="1"/>
              <a:t>tương</a:t>
            </a:r>
            <a:r>
              <a:rPr lang="en-US" sz="3500" dirty="0"/>
              <a:t> </a:t>
            </a:r>
            <a:r>
              <a:rPr lang="en-US" sz="3500" dirty="0" err="1"/>
              <a:t>tác</a:t>
            </a:r>
            <a:r>
              <a:rPr lang="en-US" sz="3500" dirty="0"/>
              <a:t> </a:t>
            </a:r>
            <a:r>
              <a:rPr lang="en-US" sz="3500" dirty="0" err="1"/>
              <a:t>trực</a:t>
            </a:r>
            <a:r>
              <a:rPr lang="en-US" sz="3500" dirty="0"/>
              <a:t> </a:t>
            </a:r>
            <a:r>
              <a:rPr lang="en-US" sz="3500" dirty="0" err="1"/>
              <a:t>tiếp</a:t>
            </a:r>
            <a:r>
              <a:rPr lang="en-US" sz="3500" dirty="0"/>
              <a:t> </a:t>
            </a:r>
            <a:r>
              <a:rPr lang="en-US" sz="3500" dirty="0" err="1"/>
              <a:t>với</a:t>
            </a:r>
            <a:r>
              <a:rPr lang="en-US" sz="3500" dirty="0"/>
              <a:t> </a:t>
            </a:r>
            <a:r>
              <a:rPr lang="en-US" sz="3500" dirty="0" err="1"/>
              <a:t>thiết</a:t>
            </a:r>
            <a:r>
              <a:rPr lang="en-US" sz="3500" dirty="0"/>
              <a:t> </a:t>
            </a:r>
            <a:r>
              <a:rPr lang="en-US" sz="3500" dirty="0" err="1"/>
              <a:t>bị</a:t>
            </a:r>
            <a:endParaRPr sz="3500" dirty="0"/>
          </a:p>
          <a:p>
            <a:pPr lvl="1" indent="-457200" algn="just">
              <a:spcBef>
                <a:spcPts val="600"/>
              </a:spcBef>
              <a:buSzPct val="100000"/>
            </a:pPr>
            <a:r>
              <a:rPr lang="en-US" sz="3500" dirty="0" err="1"/>
              <a:t>Xây</a:t>
            </a:r>
            <a:r>
              <a:rPr lang="en-US" sz="3500" dirty="0"/>
              <a:t> </a:t>
            </a:r>
            <a:r>
              <a:rPr lang="en-US" sz="3500" dirty="0" err="1"/>
              <a:t>dựng</a:t>
            </a:r>
            <a:r>
              <a:rPr lang="en-US" sz="3500" dirty="0"/>
              <a:t> </a:t>
            </a:r>
            <a:r>
              <a:rPr lang="en-US" sz="3500" dirty="0" err="1"/>
              <a:t>hệ</a:t>
            </a:r>
            <a:r>
              <a:rPr lang="en-US" sz="3500" dirty="0"/>
              <a:t> </a:t>
            </a:r>
            <a:r>
              <a:rPr lang="en-US" sz="3500" dirty="0" err="1"/>
              <a:t>thống</a:t>
            </a:r>
            <a:r>
              <a:rPr lang="en-US" sz="3500" dirty="0"/>
              <a:t> </a:t>
            </a:r>
            <a:r>
              <a:rPr lang="en-US" sz="3500" dirty="0" err="1"/>
              <a:t>chăm</a:t>
            </a:r>
            <a:r>
              <a:rPr lang="en-US" sz="3500" dirty="0"/>
              <a:t> </a:t>
            </a:r>
            <a:r>
              <a:rPr lang="en-US" sz="3500" dirty="0" err="1"/>
              <a:t>sóc</a:t>
            </a:r>
            <a:r>
              <a:rPr lang="en-US" sz="3500" dirty="0"/>
              <a:t> </a:t>
            </a:r>
            <a:r>
              <a:rPr lang="en-US" sz="3500" dirty="0" err="1"/>
              <a:t>cây</a:t>
            </a:r>
            <a:r>
              <a:rPr lang="en-US" sz="3500" dirty="0"/>
              <a:t> </a:t>
            </a:r>
            <a:r>
              <a:rPr lang="en-US" sz="3500" dirty="0" err="1"/>
              <a:t>tự</a:t>
            </a:r>
            <a:r>
              <a:rPr lang="en-US" sz="3500" dirty="0"/>
              <a:t> </a:t>
            </a:r>
            <a:r>
              <a:rPr lang="en-US" sz="3500" dirty="0" err="1"/>
              <a:t>động</a:t>
            </a:r>
            <a:r>
              <a:rPr lang="en-US" sz="3500" dirty="0"/>
              <a:t> </a:t>
            </a:r>
            <a:r>
              <a:rPr lang="en-US" sz="3500" dirty="0" err="1"/>
              <a:t>theo</a:t>
            </a:r>
            <a:r>
              <a:rPr lang="en-US" sz="3500" dirty="0"/>
              <a:t> </a:t>
            </a:r>
            <a:r>
              <a:rPr lang="en-US" sz="3500" dirty="0" err="1"/>
              <a:t>điều</a:t>
            </a:r>
            <a:r>
              <a:rPr lang="en-US" sz="3500" dirty="0"/>
              <a:t> </a:t>
            </a:r>
            <a:r>
              <a:rPr lang="en-US" sz="3500" dirty="0" err="1"/>
              <a:t>kiện</a:t>
            </a:r>
            <a:r>
              <a:rPr lang="en-US" sz="3500" dirty="0"/>
              <a:t> </a:t>
            </a:r>
            <a:r>
              <a:rPr lang="en-US" sz="3500" dirty="0" err="1"/>
              <a:t>môi</a:t>
            </a:r>
            <a:r>
              <a:rPr lang="en-US" sz="3500" dirty="0"/>
              <a:t> </a:t>
            </a:r>
            <a:r>
              <a:rPr lang="en-US" sz="3500" dirty="0" err="1"/>
              <a:t>trường</a:t>
            </a:r>
            <a:r>
              <a:rPr lang="en-US" sz="3500" dirty="0"/>
              <a:t> </a:t>
            </a:r>
            <a:r>
              <a:rPr lang="en-US" sz="3500" dirty="0" err="1"/>
              <a:t>với</a:t>
            </a:r>
            <a:r>
              <a:rPr lang="en-US" sz="3500" dirty="0"/>
              <a:t> </a:t>
            </a:r>
            <a:r>
              <a:rPr lang="en-US" sz="3500" dirty="0" err="1"/>
              <a:t>các</a:t>
            </a:r>
            <a:r>
              <a:rPr lang="en-US" sz="3500" dirty="0"/>
              <a:t> </a:t>
            </a:r>
            <a:r>
              <a:rPr lang="en-US" sz="3500" dirty="0" err="1"/>
              <a:t>thông</a:t>
            </a:r>
            <a:r>
              <a:rPr lang="en-US" sz="3500" dirty="0"/>
              <a:t> </a:t>
            </a:r>
            <a:r>
              <a:rPr lang="en-US" sz="3500" dirty="0" err="1"/>
              <a:t>số</a:t>
            </a:r>
            <a:r>
              <a:rPr lang="en-US" sz="3500" dirty="0"/>
              <a:t> </a:t>
            </a:r>
            <a:r>
              <a:rPr lang="en-US" sz="3500" dirty="0" err="1"/>
              <a:t>chăm</a:t>
            </a:r>
            <a:r>
              <a:rPr lang="en-US" sz="3500" dirty="0"/>
              <a:t> </a:t>
            </a:r>
            <a:r>
              <a:rPr lang="en-US" sz="3500" dirty="0" err="1"/>
              <a:t>sóc</a:t>
            </a:r>
            <a:r>
              <a:rPr lang="en-US" sz="3500" dirty="0"/>
              <a:t> </a:t>
            </a:r>
            <a:r>
              <a:rPr lang="en-US" sz="3500" dirty="0" err="1"/>
              <a:t>cây</a:t>
            </a:r>
            <a:r>
              <a:rPr lang="en-US" sz="3500" dirty="0"/>
              <a:t> </a:t>
            </a:r>
            <a:r>
              <a:rPr lang="en-US" sz="3500" dirty="0" err="1"/>
              <a:t>trồng</a:t>
            </a:r>
            <a:r>
              <a:rPr lang="en-US" sz="3500" dirty="0"/>
              <a:t> </a:t>
            </a:r>
            <a:r>
              <a:rPr lang="en-US" sz="3500" dirty="0" err="1"/>
              <a:t>có</a:t>
            </a:r>
            <a:r>
              <a:rPr lang="en-US" sz="3500" dirty="0"/>
              <a:t> </a:t>
            </a:r>
            <a:r>
              <a:rPr lang="en-US" sz="3500" dirty="0" err="1"/>
              <a:t>thể</a:t>
            </a:r>
            <a:r>
              <a:rPr lang="en-US" sz="3500" dirty="0"/>
              <a:t> </a:t>
            </a:r>
            <a:r>
              <a:rPr lang="en-US" sz="3500" dirty="0" err="1"/>
              <a:t>được</a:t>
            </a:r>
            <a:r>
              <a:rPr lang="en-US" sz="3500" dirty="0"/>
              <a:t> </a:t>
            </a:r>
            <a:r>
              <a:rPr lang="en-US" sz="3500" dirty="0" err="1"/>
              <a:t>thay</a:t>
            </a:r>
            <a:r>
              <a:rPr lang="en-US" sz="3500" dirty="0"/>
              <a:t> </a:t>
            </a:r>
            <a:r>
              <a:rPr lang="en-US" sz="3500" dirty="0" err="1"/>
              <a:t>đổi</a:t>
            </a:r>
            <a:r>
              <a:rPr lang="en-US" sz="3500" dirty="0"/>
              <a:t> </a:t>
            </a:r>
            <a:r>
              <a:rPr lang="en-US" sz="3500" dirty="0" err="1"/>
              <a:t>trực</a:t>
            </a:r>
            <a:r>
              <a:rPr lang="en-US" sz="3500" dirty="0"/>
              <a:t> </a:t>
            </a:r>
            <a:r>
              <a:rPr lang="en-US" sz="3500" dirty="0" err="1"/>
              <a:t>tiếp</a:t>
            </a:r>
            <a:r>
              <a:rPr lang="en-US" sz="3500" dirty="0"/>
              <a:t> </a:t>
            </a:r>
            <a:r>
              <a:rPr lang="en-US" sz="3500" dirty="0" err="1"/>
              <a:t>bởi</a:t>
            </a:r>
            <a:r>
              <a:rPr lang="en-US" sz="3500" dirty="0"/>
              <a:t> </a:t>
            </a:r>
            <a:r>
              <a:rPr lang="en-US" sz="3500" dirty="0" err="1"/>
              <a:t>người</a:t>
            </a:r>
            <a:r>
              <a:rPr lang="en-US" sz="3500" dirty="0"/>
              <a:t> </a:t>
            </a:r>
            <a:r>
              <a:rPr lang="en-US" sz="3500" dirty="0" err="1"/>
              <a:t>dùng</a:t>
            </a:r>
            <a:r>
              <a:rPr lang="en-US" sz="3500" dirty="0"/>
              <a:t>.</a:t>
            </a:r>
            <a:endParaRPr sz="3500" dirty="0"/>
          </a:p>
          <a:p>
            <a:pPr lvl="1" indent="-457200" algn="just">
              <a:spcBef>
                <a:spcPts val="600"/>
              </a:spcBef>
              <a:buSzPct val="100000"/>
            </a:pPr>
            <a:r>
              <a:rPr lang="en-US" sz="3500" dirty="0" err="1"/>
              <a:t>Nghiên</a:t>
            </a:r>
            <a:r>
              <a:rPr lang="en-US" sz="3500" dirty="0"/>
              <a:t> </a:t>
            </a:r>
            <a:r>
              <a:rPr lang="en-US" sz="3500" dirty="0" err="1"/>
              <a:t>cứu</a:t>
            </a:r>
            <a:r>
              <a:rPr lang="en-US" sz="3500" dirty="0"/>
              <a:t>, </a:t>
            </a:r>
            <a:r>
              <a:rPr lang="en-US" sz="3500" dirty="0" err="1"/>
              <a:t>thiết</a:t>
            </a:r>
            <a:r>
              <a:rPr lang="en-US" sz="3500" dirty="0"/>
              <a:t> </a:t>
            </a:r>
            <a:r>
              <a:rPr lang="en-US" sz="3500" dirty="0" err="1"/>
              <a:t>kế</a:t>
            </a:r>
            <a:r>
              <a:rPr lang="en-US" sz="3500" dirty="0"/>
              <a:t>, </a:t>
            </a:r>
            <a:r>
              <a:rPr lang="en-US" sz="3500" dirty="0" err="1"/>
              <a:t>hiện</a:t>
            </a:r>
            <a:r>
              <a:rPr lang="en-US" sz="3500" dirty="0"/>
              <a:t> </a:t>
            </a:r>
            <a:r>
              <a:rPr lang="en-US" sz="3500" dirty="0" err="1"/>
              <a:t>thực</a:t>
            </a:r>
            <a:r>
              <a:rPr lang="en-US" sz="3500" dirty="0"/>
              <a:t> </a:t>
            </a:r>
            <a:r>
              <a:rPr lang="en-US" sz="3500" dirty="0" err="1"/>
              <a:t>nguồn</a:t>
            </a:r>
            <a:r>
              <a:rPr lang="en-US" sz="3500" dirty="0"/>
              <a:t> </a:t>
            </a:r>
            <a:r>
              <a:rPr lang="en-US" sz="3500" dirty="0" err="1"/>
              <a:t>năng</a:t>
            </a:r>
            <a:r>
              <a:rPr lang="en-US" sz="3500" dirty="0"/>
              <a:t> </a:t>
            </a:r>
            <a:r>
              <a:rPr lang="en-US" sz="3500" dirty="0" err="1"/>
              <a:t>lượng</a:t>
            </a:r>
            <a:r>
              <a:rPr lang="en-US" sz="3500" dirty="0"/>
              <a:t> </a:t>
            </a:r>
            <a:r>
              <a:rPr lang="en-US" sz="3500" dirty="0" err="1"/>
              <a:t>mặt</a:t>
            </a:r>
            <a:r>
              <a:rPr lang="en-US" sz="3500" dirty="0"/>
              <a:t> </a:t>
            </a:r>
            <a:r>
              <a:rPr lang="en-US" sz="3500" dirty="0" err="1"/>
              <a:t>trời</a:t>
            </a:r>
            <a:r>
              <a:rPr lang="en-US" sz="3500" dirty="0"/>
              <a:t>.</a:t>
            </a:r>
            <a:endParaRPr sz="3500" dirty="0"/>
          </a:p>
        </p:txBody>
      </p:sp>
      <p:sp>
        <p:nvSpPr>
          <p:cNvPr id="337" name="Google Shape;337;p4"/>
          <p:cNvSpPr txBox="1">
            <a:spLocks noGrp="1"/>
          </p:cNvSpPr>
          <p:nvPr>
            <p:ph type="ftr" idx="11"/>
          </p:nvPr>
        </p:nvSpPr>
        <p:spPr>
          <a:xfrm>
            <a:off x="4233564"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338" name="Google Shape;338;p4"/>
          <p:cNvSpPr txBox="1">
            <a:spLocks noGrp="1"/>
          </p:cNvSpPr>
          <p:nvPr>
            <p:ph type="sldNum" idx="12"/>
          </p:nvPr>
        </p:nvSpPr>
        <p:spPr>
          <a:xfrm>
            <a:off x="10422944"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
          <p:cNvSpPr txBox="1">
            <a:spLocks noGrp="1"/>
          </p:cNvSpPr>
          <p:nvPr>
            <p:ph type="ftr" idx="11"/>
          </p:nvPr>
        </p:nvSpPr>
        <p:spPr>
          <a:xfrm>
            <a:off x="723265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Copyrights 2024 CE-UIT. All Rights Reserved.</a:t>
            </a:r>
          </a:p>
        </p:txBody>
      </p:sp>
      <p:sp>
        <p:nvSpPr>
          <p:cNvPr id="344" name="Google Shape;344;p5"/>
          <p:cNvSpPr txBox="1">
            <a:spLocks noGrp="1"/>
          </p:cNvSpPr>
          <p:nvPr>
            <p:ph type="sldNum" idx="12"/>
          </p:nvPr>
        </p:nvSpPr>
        <p:spPr>
          <a:xfrm>
            <a:off x="10409692" y="332284"/>
            <a:ext cx="27432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9</a:t>
            </a:fld>
            <a:endParaRPr lang="en-US"/>
          </a:p>
        </p:txBody>
      </p:sp>
      <p:sp>
        <p:nvSpPr>
          <p:cNvPr id="345" name="Google Shape;345;p5"/>
          <p:cNvSpPr txBox="1">
            <a:spLocks noGrp="1"/>
          </p:cNvSpPr>
          <p:nvPr>
            <p:ph type="title"/>
          </p:nvPr>
        </p:nvSpPr>
        <p:spPr>
          <a:xfrm>
            <a:off x="1653362" y="2425382"/>
            <a:ext cx="9177548" cy="150595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imes New Roman" panose="02020603050405020304"/>
              <a:buNone/>
            </a:pPr>
            <a:r>
              <a:rPr lang="en-US"/>
              <a:t>GIẢI PHÁP ĐỀ XUẤT</a:t>
            </a:r>
            <a:br>
              <a:rPr lang="en-US"/>
            </a:br>
            <a:r>
              <a:rPr lang="en-US"/>
              <a:t>CỦA ĐỀ TÀI</a:t>
            </a:r>
          </a:p>
        </p:txBody>
      </p:sp>
      <p:sp>
        <p:nvSpPr>
          <p:cNvPr id="346" name="Google Shape;346;p5"/>
          <p:cNvSpPr txBox="1">
            <a:spLocks noGrp="1"/>
          </p:cNvSpPr>
          <p:nvPr>
            <p:ph type="body" idx="1"/>
          </p:nvPr>
        </p:nvSpPr>
        <p:spPr>
          <a:xfrm>
            <a:off x="1653362" y="4108231"/>
            <a:ext cx="5564835" cy="7419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endParaRPr/>
          </a:p>
        </p:txBody>
      </p:sp>
      <p:sp>
        <p:nvSpPr>
          <p:cNvPr id="347" name="Google Shape;347;p5"/>
          <p:cNvSpPr txBox="1">
            <a:spLocks noGrp="1"/>
          </p:cNvSpPr>
          <p:nvPr>
            <p:ph type="body" idx="2"/>
          </p:nvPr>
        </p:nvSpPr>
        <p:spPr>
          <a:xfrm>
            <a:off x="1653362" y="561276"/>
            <a:ext cx="2052637" cy="178593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1500"/>
              <a:buNone/>
            </a:pPr>
            <a:r>
              <a:rPr lang="en-US"/>
              <a:t>02</a:t>
            </a:r>
          </a:p>
        </p:txBody>
      </p:sp>
    </p:spTree>
  </p:cSld>
  <p:clrMapOvr>
    <a:masterClrMapping/>
  </p:clrMapOvr>
</p:sld>
</file>

<file path=ppt/theme/theme1.xml><?xml version="1.0" encoding="utf-8"?>
<a:theme xmlns:a="http://schemas.openxmlformats.org/drawingml/2006/main" name="Office Theme">
  <a:themeElements>
    <a:clrScheme name="FCE Green v2">
      <a:dk1>
        <a:srgbClr val="000000"/>
      </a:dk1>
      <a:lt1>
        <a:srgbClr val="FFFFFF"/>
      </a:lt1>
      <a:dk2>
        <a:srgbClr val="455F51"/>
      </a:dk2>
      <a:lt2>
        <a:srgbClr val="E3DED1"/>
      </a:lt2>
      <a:accent1>
        <a:srgbClr val="549E39"/>
      </a:accent1>
      <a:accent2>
        <a:srgbClr val="0071FF"/>
      </a:accent2>
      <a:accent3>
        <a:srgbClr val="38EF7D"/>
      </a:accent3>
      <a:accent4>
        <a:srgbClr val="029676"/>
      </a:accent4>
      <a:accent5>
        <a:srgbClr val="F5AF19"/>
      </a:accent5>
      <a:accent6>
        <a:srgbClr val="F1271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2062</Words>
  <Application>Microsoft Macintosh PowerPoint</Application>
  <PresentationFormat>Widescreen</PresentationFormat>
  <Paragraphs>262</Paragraphs>
  <Slides>28</Slides>
  <Notes>27</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Times New Roman</vt:lpstr>
      <vt:lpstr>Office Theme</vt:lpstr>
      <vt:lpstr>Hệ thống IoT quản lý vườn cây thông minh</vt:lpstr>
      <vt:lpstr>Nội dung báo cáo</vt:lpstr>
      <vt:lpstr>TỔNG QUAN ĐỀ TÀI NGHIÊN CỨU</vt:lpstr>
      <vt:lpstr>1. Tổng quan đề tài nghiên cứu</vt:lpstr>
      <vt:lpstr>1. Tổng quan đề tài nghiên cứu</vt:lpstr>
      <vt:lpstr>Tổng quan đề tài nghiên cứu</vt:lpstr>
      <vt:lpstr>1. Tổng quan đề tài nghiên cứu</vt:lpstr>
      <vt:lpstr>1. Tổng quan đề tài nghiên cứu</vt:lpstr>
      <vt:lpstr>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2. Giải pháp đề xuất của đề tài</vt:lpstr>
      <vt:lpstr>KẾT QUẢ CỦA GIẢI PHÁP ĐỀ XUẤT</vt:lpstr>
      <vt:lpstr>3.1 Giao diện người dùng</vt:lpstr>
      <vt:lpstr>3.2 Thông báo</vt:lpstr>
      <vt:lpstr>3.3 Năng lượng tiêu thụ</vt:lpstr>
      <vt:lpstr>3.4 Độ rớt gói tin</vt:lpstr>
      <vt:lpstr>3.6 Phần cứng sản phẩm</vt:lpstr>
      <vt:lpstr>3.5 Kết quả của giải pháp đề xuất</vt:lpstr>
      <vt:lpstr>3.6 Kết quả của giải pháp đề xuất</vt:lpstr>
      <vt:lpstr>KẾT LUẬN VÀ HƯỚNG PHÁT TRIỂN CỦA ĐỀ TÀI</vt:lpstr>
      <vt:lpstr>4. Kết luận của đề tài</vt:lpstr>
      <vt:lpstr>4. Hướng phát triển của đề tài</vt:lpstr>
      <vt:lpstr>Tài liệu tham khảo</vt:lpstr>
      <vt:lpstr>HỎI VÀ ĐÁP</vt:lpstr>
      <vt:lpstr>Phụ lục (nếu có)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Windows</dc:creator>
  <cp:lastModifiedBy>Phan Đình Duy</cp:lastModifiedBy>
  <cp:revision>7</cp:revision>
  <dcterms:created xsi:type="dcterms:W3CDTF">2022-06-26T12:27:00Z</dcterms:created>
  <dcterms:modified xsi:type="dcterms:W3CDTF">2024-07-22T13:23:43Z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2F58671735144B17AA794F578223A1DF_12</vt:lpwstr>
  </property>
  <property fmtid="{D5CDD505-2E9C-101B-9397-08002B2CF9AE}" pid="3" name="KSOProductBuildVer">
    <vt:lpwstr>1033-12.2.0.17153</vt:lpwstr>
  </property>
</Properties>
</file>